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5" r:id="rId1"/>
  </p:sldMasterIdLst>
  <p:notesMasterIdLst>
    <p:notesMasterId r:id="rId28"/>
  </p:notesMasterIdLst>
  <p:sldIdLst>
    <p:sldId id="947" r:id="rId2"/>
    <p:sldId id="466" r:id="rId3"/>
    <p:sldId id="1157" r:id="rId4"/>
    <p:sldId id="1162" r:id="rId5"/>
    <p:sldId id="633" r:id="rId6"/>
    <p:sldId id="278" r:id="rId7"/>
    <p:sldId id="1158" r:id="rId8"/>
    <p:sldId id="1159" r:id="rId9"/>
    <p:sldId id="1160" r:id="rId10"/>
    <p:sldId id="1161" r:id="rId11"/>
    <p:sldId id="267" r:id="rId12"/>
    <p:sldId id="1136" r:id="rId13"/>
    <p:sldId id="1137" r:id="rId14"/>
    <p:sldId id="1147" r:id="rId15"/>
    <p:sldId id="1144" r:id="rId16"/>
    <p:sldId id="1155" r:id="rId17"/>
    <p:sldId id="1149" r:id="rId18"/>
    <p:sldId id="1154" r:id="rId19"/>
    <p:sldId id="287" r:id="rId20"/>
    <p:sldId id="1156" r:id="rId21"/>
    <p:sldId id="290" r:id="rId22"/>
    <p:sldId id="649" r:id="rId23"/>
    <p:sldId id="643" r:id="rId24"/>
    <p:sldId id="6248" r:id="rId25"/>
    <p:sldId id="6406" r:id="rId26"/>
    <p:sldId id="266" r:id="rId27"/>
  </p:sldIdLst>
  <p:sldSz cx="9144000" cy="5143500" type="screen16x9"/>
  <p:notesSz cx="6858000" cy="9144000"/>
  <p:embeddedFontLst>
    <p:embeddedFont>
      <p:font typeface="Heebo" pitchFamily="2" charset="-79"/>
      <p:regular r:id="rId29"/>
      <p:bold r:id="rId30"/>
    </p:embeddedFont>
    <p:embeddedFont>
      <p:font typeface="Open Sans" pitchFamily="2"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M FOTO" id="{5C6B4F85-631C-4F93-8659-B25EECF0EE72}">
          <p14:sldIdLst>
            <p14:sldId id="947"/>
            <p14:sldId id="466"/>
            <p14:sldId id="1157"/>
            <p14:sldId id="1162"/>
            <p14:sldId id="633"/>
            <p14:sldId id="278"/>
            <p14:sldId id="1158"/>
            <p14:sldId id="1159"/>
            <p14:sldId id="1160"/>
            <p14:sldId id="1161"/>
          </p14:sldIdLst>
        </p14:section>
        <p14:section name="SEM FOTO" id="{A8F59CAA-BC8A-43DD-AB25-D1173E66D56D}">
          <p14:sldIdLst>
            <p14:sldId id="267"/>
            <p14:sldId id="1136"/>
            <p14:sldId id="1137"/>
            <p14:sldId id="1147"/>
            <p14:sldId id="1144"/>
            <p14:sldId id="1155"/>
            <p14:sldId id="1149"/>
            <p14:sldId id="1154"/>
            <p14:sldId id="287"/>
            <p14:sldId id="1156"/>
          </p14:sldIdLst>
        </p14:section>
        <p14:section name="EQUIPE" id="{573788AE-F73A-4348-8628-9064122D8891}">
          <p14:sldIdLst>
            <p14:sldId id="290"/>
            <p14:sldId id="649"/>
            <p14:sldId id="643"/>
            <p14:sldId id="6248"/>
            <p14:sldId id="6406"/>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B5"/>
    <a:srgbClr val="F2F7FB"/>
    <a:srgbClr val="411B16"/>
    <a:srgbClr val="5B241E"/>
    <a:srgbClr val="131115"/>
    <a:srgbClr val="3C2521"/>
    <a:srgbClr val="285208"/>
    <a:srgbClr val="464646"/>
    <a:srgbClr val="00756C"/>
    <a:srgbClr val="D5D4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2866" autoAdjust="0"/>
  </p:normalViewPr>
  <p:slideViewPr>
    <p:cSldViewPr snapToGrid="0">
      <p:cViewPr>
        <p:scale>
          <a:sx n="125" d="100"/>
          <a:sy n="125" d="100"/>
        </p:scale>
        <p:origin x="1116" y="44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noFill/>
              </a:ln>
              <a:effectLst/>
            </c:spPr>
            <c:extLst>
              <c:ext xmlns:c16="http://schemas.microsoft.com/office/drawing/2014/chart" uri="{C3380CC4-5D6E-409C-BE32-E72D297353CC}">
                <c16:uniqueId val="{00000001-B6D4-4000-B4AE-0F530FB0B1BC}"/>
              </c:ext>
            </c:extLst>
          </c:dPt>
          <c:dPt>
            <c:idx val="1"/>
            <c:bubble3D val="0"/>
            <c:spPr>
              <a:solidFill>
                <a:schemeClr val="accent1">
                  <a:lumMod val="40000"/>
                  <a:lumOff val="60000"/>
                </a:schemeClr>
              </a:solidFill>
              <a:ln w="19050">
                <a:noFill/>
              </a:ln>
              <a:effectLst/>
            </c:spPr>
            <c:extLst>
              <c:ext xmlns:c16="http://schemas.microsoft.com/office/drawing/2014/chart" uri="{C3380CC4-5D6E-409C-BE32-E72D297353CC}">
                <c16:uniqueId val="{00000003-B6D4-4000-B4AE-0F530FB0B1B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6D4-4000-B4AE-0F530FB0B1B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6D4-4000-B4AE-0F530FB0B1BC}"/>
              </c:ext>
            </c:extLst>
          </c:dPt>
          <c:cat>
            <c:strRef>
              <c:f>Sheet1!$A$2:$A$5</c:f>
              <c:strCache>
                <c:ptCount val="2"/>
                <c:pt idx="0">
                  <c:v>1st Qtr</c:v>
                </c:pt>
                <c:pt idx="1">
                  <c:v>2nd Qtr</c:v>
                </c:pt>
              </c:strCache>
            </c:strRef>
          </c:cat>
          <c:val>
            <c:numRef>
              <c:f>Sheet1!$B$2:$B$5</c:f>
              <c:numCache>
                <c:formatCode>General</c:formatCode>
                <c:ptCount val="4"/>
                <c:pt idx="0">
                  <c:v>75</c:v>
                </c:pt>
                <c:pt idx="1">
                  <c:v>25</c:v>
                </c:pt>
              </c:numCache>
            </c:numRef>
          </c:val>
          <c:extLst>
            <c:ext xmlns:c16="http://schemas.microsoft.com/office/drawing/2014/chart" uri="{C3380CC4-5D6E-409C-BE32-E72D297353CC}">
              <c16:uniqueId val="{00000008-B6D4-4000-B4AE-0F530FB0B1BC}"/>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noFill/>
              </a:ln>
              <a:effectLst/>
            </c:spPr>
            <c:extLst>
              <c:ext xmlns:c16="http://schemas.microsoft.com/office/drawing/2014/chart" uri="{C3380CC4-5D6E-409C-BE32-E72D297353CC}">
                <c16:uniqueId val="{00000001-6488-4CD6-8C22-AA131826AED6}"/>
              </c:ext>
            </c:extLst>
          </c:dPt>
          <c:dPt>
            <c:idx val="1"/>
            <c:bubble3D val="0"/>
            <c:spPr>
              <a:solidFill>
                <a:schemeClr val="accent2">
                  <a:lumMod val="40000"/>
                  <a:lumOff val="60000"/>
                </a:schemeClr>
              </a:solidFill>
              <a:ln w="19050">
                <a:noFill/>
              </a:ln>
              <a:effectLst/>
            </c:spPr>
            <c:extLst>
              <c:ext xmlns:c16="http://schemas.microsoft.com/office/drawing/2014/chart" uri="{C3380CC4-5D6E-409C-BE32-E72D297353CC}">
                <c16:uniqueId val="{00000003-6488-4CD6-8C22-AA131826AED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488-4CD6-8C22-AA131826AED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488-4CD6-8C22-AA131826AED6}"/>
              </c:ext>
            </c:extLst>
          </c:dPt>
          <c:cat>
            <c:strRef>
              <c:f>Sheet1!$A$2:$A$5</c:f>
              <c:strCache>
                <c:ptCount val="2"/>
                <c:pt idx="0">
                  <c:v>1st Qtr</c:v>
                </c:pt>
                <c:pt idx="1">
                  <c:v>2nd Qtr</c:v>
                </c:pt>
              </c:strCache>
            </c:strRef>
          </c:cat>
          <c:val>
            <c:numRef>
              <c:f>Sheet1!$B$2:$B$5</c:f>
              <c:numCache>
                <c:formatCode>General</c:formatCode>
                <c:ptCount val="4"/>
                <c:pt idx="0">
                  <c:v>90</c:v>
                </c:pt>
                <c:pt idx="1">
                  <c:v>10</c:v>
                </c:pt>
              </c:numCache>
            </c:numRef>
          </c:val>
          <c:extLst>
            <c:ext xmlns:c16="http://schemas.microsoft.com/office/drawing/2014/chart" uri="{C3380CC4-5D6E-409C-BE32-E72D297353CC}">
              <c16:uniqueId val="{00000008-6488-4CD6-8C22-AA131826AED6}"/>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noFill/>
              </a:ln>
              <a:effectLst/>
            </c:spPr>
            <c:extLst>
              <c:ext xmlns:c16="http://schemas.microsoft.com/office/drawing/2014/chart" uri="{C3380CC4-5D6E-409C-BE32-E72D297353CC}">
                <c16:uniqueId val="{00000001-950C-40C8-BBD6-915D937C3463}"/>
              </c:ext>
            </c:extLst>
          </c:dPt>
          <c:dPt>
            <c:idx val="1"/>
            <c:bubble3D val="0"/>
            <c:spPr>
              <a:solidFill>
                <a:schemeClr val="accent3">
                  <a:lumMod val="40000"/>
                  <a:lumOff val="60000"/>
                </a:schemeClr>
              </a:solidFill>
              <a:ln w="19050">
                <a:noFill/>
              </a:ln>
              <a:effectLst/>
            </c:spPr>
            <c:extLst>
              <c:ext xmlns:c16="http://schemas.microsoft.com/office/drawing/2014/chart" uri="{C3380CC4-5D6E-409C-BE32-E72D297353CC}">
                <c16:uniqueId val="{00000003-950C-40C8-BBD6-915D937C346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50C-40C8-BBD6-915D937C346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50C-40C8-BBD6-915D937C3463}"/>
              </c:ext>
            </c:extLst>
          </c:dPt>
          <c:cat>
            <c:strRef>
              <c:f>Sheet1!$A$2:$A$5</c:f>
              <c:strCache>
                <c:ptCount val="2"/>
                <c:pt idx="0">
                  <c:v>1st Qtr</c:v>
                </c:pt>
                <c:pt idx="1">
                  <c:v>2nd Qtr</c:v>
                </c:pt>
              </c:strCache>
            </c:strRef>
          </c:cat>
          <c:val>
            <c:numRef>
              <c:f>Sheet1!$B$2:$B$5</c:f>
              <c:numCache>
                <c:formatCode>General</c:formatCode>
                <c:ptCount val="4"/>
                <c:pt idx="0">
                  <c:v>35</c:v>
                </c:pt>
                <c:pt idx="1">
                  <c:v>65</c:v>
                </c:pt>
              </c:numCache>
            </c:numRef>
          </c:val>
          <c:extLst>
            <c:ext xmlns:c16="http://schemas.microsoft.com/office/drawing/2014/chart" uri="{C3380CC4-5D6E-409C-BE32-E72D297353CC}">
              <c16:uniqueId val="{00000008-950C-40C8-BBD6-915D937C3463}"/>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noFill/>
              </a:ln>
              <a:effectLst/>
            </c:spPr>
            <c:extLst>
              <c:ext xmlns:c16="http://schemas.microsoft.com/office/drawing/2014/chart" uri="{C3380CC4-5D6E-409C-BE32-E72D297353CC}">
                <c16:uniqueId val="{00000001-2704-482C-A568-814AB868D4F6}"/>
              </c:ext>
            </c:extLst>
          </c:dPt>
          <c:dPt>
            <c:idx val="1"/>
            <c:bubble3D val="0"/>
            <c:spPr>
              <a:solidFill>
                <a:schemeClr val="accent4">
                  <a:lumMod val="40000"/>
                  <a:lumOff val="60000"/>
                </a:schemeClr>
              </a:solidFill>
              <a:ln w="19050">
                <a:noFill/>
              </a:ln>
              <a:effectLst/>
            </c:spPr>
            <c:extLst>
              <c:ext xmlns:c16="http://schemas.microsoft.com/office/drawing/2014/chart" uri="{C3380CC4-5D6E-409C-BE32-E72D297353CC}">
                <c16:uniqueId val="{00000003-2704-482C-A568-814AB868D4F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704-482C-A568-814AB868D4F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704-482C-A568-814AB868D4F6}"/>
              </c:ext>
            </c:extLst>
          </c:dPt>
          <c:cat>
            <c:strRef>
              <c:f>Sheet1!$A$2:$A$5</c:f>
              <c:strCache>
                <c:ptCount val="2"/>
                <c:pt idx="0">
                  <c:v>1st Qtr</c:v>
                </c:pt>
                <c:pt idx="1">
                  <c:v>2nd Qtr</c:v>
                </c:pt>
              </c:strCache>
            </c:strRef>
          </c:cat>
          <c:val>
            <c:numRef>
              <c:f>Sheet1!$B$2:$B$5</c:f>
              <c:numCache>
                <c:formatCode>General</c:formatCode>
                <c:ptCount val="4"/>
                <c:pt idx="0">
                  <c:v>70</c:v>
                </c:pt>
                <c:pt idx="1">
                  <c:v>30</c:v>
                </c:pt>
              </c:numCache>
            </c:numRef>
          </c:val>
          <c:extLst>
            <c:ext xmlns:c16="http://schemas.microsoft.com/office/drawing/2014/chart" uri="{C3380CC4-5D6E-409C-BE32-E72D297353CC}">
              <c16:uniqueId val="{00000008-2704-482C-A568-814AB868D4F6}"/>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noFill/>
              </a:ln>
              <a:effectLst/>
            </c:spPr>
            <c:extLst>
              <c:ext xmlns:c16="http://schemas.microsoft.com/office/drawing/2014/chart" uri="{C3380CC4-5D6E-409C-BE32-E72D297353CC}">
                <c16:uniqueId val="{00000001-DD16-4E34-B92D-9BA577370017}"/>
              </c:ext>
            </c:extLst>
          </c:dPt>
          <c:dPt>
            <c:idx val="1"/>
            <c:bubble3D val="0"/>
            <c:spPr>
              <a:solidFill>
                <a:schemeClr val="accent1">
                  <a:lumMod val="40000"/>
                  <a:lumOff val="60000"/>
                </a:schemeClr>
              </a:solidFill>
              <a:ln w="19050">
                <a:noFill/>
              </a:ln>
              <a:effectLst/>
            </c:spPr>
            <c:extLst>
              <c:ext xmlns:c16="http://schemas.microsoft.com/office/drawing/2014/chart" uri="{C3380CC4-5D6E-409C-BE32-E72D297353CC}">
                <c16:uniqueId val="{00000003-DD16-4E34-B92D-9BA57737001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D16-4E34-B92D-9BA57737001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D16-4E34-B92D-9BA577370017}"/>
              </c:ext>
            </c:extLst>
          </c:dPt>
          <c:cat>
            <c:strRef>
              <c:f>Sheet1!$A$2:$A$5</c:f>
              <c:strCache>
                <c:ptCount val="2"/>
                <c:pt idx="0">
                  <c:v>1st Qtr</c:v>
                </c:pt>
                <c:pt idx="1">
                  <c:v>2nd Qtr</c:v>
                </c:pt>
              </c:strCache>
            </c:strRef>
          </c:cat>
          <c:val>
            <c:numRef>
              <c:f>Sheet1!$B$2:$B$5</c:f>
              <c:numCache>
                <c:formatCode>General</c:formatCode>
                <c:ptCount val="4"/>
                <c:pt idx="0">
                  <c:v>65</c:v>
                </c:pt>
                <c:pt idx="1">
                  <c:v>35</c:v>
                </c:pt>
              </c:numCache>
            </c:numRef>
          </c:val>
          <c:extLst>
            <c:ext xmlns:c16="http://schemas.microsoft.com/office/drawing/2014/chart" uri="{C3380CC4-5D6E-409C-BE32-E72D297353CC}">
              <c16:uniqueId val="{00000008-DD16-4E34-B92D-9BA577370017}"/>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a:ln w="19050">
                <a:noFill/>
              </a:ln>
              <a:effectLst/>
            </c:spPr>
            <c:extLst>
              <c:ext xmlns:c16="http://schemas.microsoft.com/office/drawing/2014/chart" uri="{C3380CC4-5D6E-409C-BE32-E72D297353CC}">
                <c16:uniqueId val="{00000001-AD37-40A8-B63E-274506C8AC92}"/>
              </c:ext>
            </c:extLst>
          </c:dPt>
          <c:dPt>
            <c:idx val="1"/>
            <c:bubble3D val="0"/>
            <c:spPr>
              <a:solidFill>
                <a:schemeClr val="accent2">
                  <a:lumMod val="40000"/>
                  <a:lumOff val="60000"/>
                </a:schemeClr>
              </a:solidFill>
              <a:ln w="19050">
                <a:noFill/>
              </a:ln>
              <a:effectLst/>
            </c:spPr>
            <c:extLst>
              <c:ext xmlns:c16="http://schemas.microsoft.com/office/drawing/2014/chart" uri="{C3380CC4-5D6E-409C-BE32-E72D297353CC}">
                <c16:uniqueId val="{00000003-AD37-40A8-B63E-274506C8AC9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D37-40A8-B63E-274506C8AC9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D37-40A8-B63E-274506C8AC92}"/>
              </c:ext>
            </c:extLst>
          </c:dPt>
          <c:cat>
            <c:strRef>
              <c:f>Sheet1!$A$2:$A$5</c:f>
              <c:strCache>
                <c:ptCount val="2"/>
                <c:pt idx="0">
                  <c:v>1st Qtr</c:v>
                </c:pt>
                <c:pt idx="1">
                  <c:v>2nd Qtr</c:v>
                </c:pt>
              </c:strCache>
            </c:strRef>
          </c:cat>
          <c:val>
            <c:numRef>
              <c:f>Sheet1!$B$2:$B$5</c:f>
              <c:numCache>
                <c:formatCode>General</c:formatCode>
                <c:ptCount val="4"/>
                <c:pt idx="0">
                  <c:v>80</c:v>
                </c:pt>
                <c:pt idx="1">
                  <c:v>20</c:v>
                </c:pt>
              </c:numCache>
            </c:numRef>
          </c:val>
          <c:extLst>
            <c:ext xmlns:c16="http://schemas.microsoft.com/office/drawing/2014/chart" uri="{C3380CC4-5D6E-409C-BE32-E72D297353CC}">
              <c16:uniqueId val="{00000008-AD37-40A8-B63E-274506C8AC92}"/>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a:ln w="19050">
                <a:noFill/>
              </a:ln>
              <a:effectLst/>
            </c:spPr>
            <c:extLst>
              <c:ext xmlns:c16="http://schemas.microsoft.com/office/drawing/2014/chart" uri="{C3380CC4-5D6E-409C-BE32-E72D297353CC}">
                <c16:uniqueId val="{00000001-A019-4063-91FE-7CD378FE1E04}"/>
              </c:ext>
            </c:extLst>
          </c:dPt>
          <c:dPt>
            <c:idx val="1"/>
            <c:bubble3D val="0"/>
            <c:spPr>
              <a:solidFill>
                <a:schemeClr val="accent3">
                  <a:lumMod val="40000"/>
                  <a:lumOff val="60000"/>
                </a:schemeClr>
              </a:solidFill>
              <a:ln w="19050">
                <a:noFill/>
              </a:ln>
              <a:effectLst/>
            </c:spPr>
            <c:extLst>
              <c:ext xmlns:c16="http://schemas.microsoft.com/office/drawing/2014/chart" uri="{C3380CC4-5D6E-409C-BE32-E72D297353CC}">
                <c16:uniqueId val="{00000003-A019-4063-91FE-7CD378FE1E0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019-4063-91FE-7CD378FE1E0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019-4063-91FE-7CD378FE1E04}"/>
              </c:ext>
            </c:extLst>
          </c:dPt>
          <c:cat>
            <c:strRef>
              <c:f>Sheet1!$A$2:$A$5</c:f>
              <c:strCache>
                <c:ptCount val="2"/>
                <c:pt idx="0">
                  <c:v>1st Qtr</c:v>
                </c:pt>
                <c:pt idx="1">
                  <c:v>2nd Qtr</c:v>
                </c:pt>
              </c:strCache>
            </c:strRef>
          </c:cat>
          <c:val>
            <c:numRef>
              <c:f>Sheet1!$B$2:$B$5</c:f>
              <c:numCache>
                <c:formatCode>General</c:formatCode>
                <c:ptCount val="4"/>
                <c:pt idx="0">
                  <c:v>88</c:v>
                </c:pt>
                <c:pt idx="1">
                  <c:v>12</c:v>
                </c:pt>
              </c:numCache>
            </c:numRef>
          </c:val>
          <c:extLst>
            <c:ext xmlns:c16="http://schemas.microsoft.com/office/drawing/2014/chart" uri="{C3380CC4-5D6E-409C-BE32-E72D297353CC}">
              <c16:uniqueId val="{00000008-A019-4063-91FE-7CD378FE1E04}"/>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noFill/>
              </a:ln>
              <a:effectLst/>
            </c:spPr>
            <c:extLst>
              <c:ext xmlns:c16="http://schemas.microsoft.com/office/drawing/2014/chart" uri="{C3380CC4-5D6E-409C-BE32-E72D297353CC}">
                <c16:uniqueId val="{00000001-12AE-459B-B852-DEF43D969D89}"/>
              </c:ext>
            </c:extLst>
          </c:dPt>
          <c:dPt>
            <c:idx val="1"/>
            <c:bubble3D val="0"/>
            <c:spPr>
              <a:solidFill>
                <a:schemeClr val="accent4">
                  <a:lumMod val="40000"/>
                  <a:lumOff val="60000"/>
                </a:schemeClr>
              </a:solidFill>
              <a:ln w="19050">
                <a:noFill/>
              </a:ln>
              <a:effectLst/>
            </c:spPr>
            <c:extLst>
              <c:ext xmlns:c16="http://schemas.microsoft.com/office/drawing/2014/chart" uri="{C3380CC4-5D6E-409C-BE32-E72D297353CC}">
                <c16:uniqueId val="{00000003-12AE-459B-B852-DEF43D969D8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2AE-459B-B852-DEF43D969D8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2AE-459B-B852-DEF43D969D89}"/>
              </c:ext>
            </c:extLst>
          </c:dPt>
          <c:cat>
            <c:strRef>
              <c:f>Sheet1!$A$2:$A$5</c:f>
              <c:strCache>
                <c:ptCount val="2"/>
                <c:pt idx="0">
                  <c:v>1st Qtr</c:v>
                </c:pt>
                <c:pt idx="1">
                  <c:v>2nd Qtr</c:v>
                </c:pt>
              </c:strCache>
            </c:strRef>
          </c:cat>
          <c:val>
            <c:numRef>
              <c:f>Sheet1!$B$2:$B$5</c:f>
              <c:numCache>
                <c:formatCode>General</c:formatCode>
                <c:ptCount val="4"/>
                <c:pt idx="0">
                  <c:v>79</c:v>
                </c:pt>
                <c:pt idx="1">
                  <c:v>21</c:v>
                </c:pt>
              </c:numCache>
            </c:numRef>
          </c:val>
          <c:extLst>
            <c:ext xmlns:c16="http://schemas.microsoft.com/office/drawing/2014/chart" uri="{C3380CC4-5D6E-409C-BE32-E72D297353CC}">
              <c16:uniqueId val="{00000008-12AE-459B-B852-DEF43D969D89}"/>
            </c:ext>
          </c:extLst>
        </c:ser>
        <c:dLbls>
          <c:showLegendKey val="0"/>
          <c:showVal val="0"/>
          <c:showCatName val="0"/>
          <c:showSerName val="0"/>
          <c:showPercent val="0"/>
          <c:showBubbleSize val="0"/>
          <c:showLeaderLines val="1"/>
        </c:dLbls>
        <c:firstSliceAng val="0"/>
        <c:holeSize val="79"/>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eebo" pitchFamily="2" charset="-79"/>
              </a:defRPr>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eebo" pitchFamily="2" charset="-79"/>
              </a:defRPr>
            </a:lvl1pPr>
          </a:lstStyle>
          <a:p>
            <a:fld id="{44D8F58D-E12E-4D95-BEAD-E6A231CCD75C}" type="datetimeFigureOut">
              <a:rPr lang="pt-BR" smtClean="0"/>
              <a:pPr/>
              <a:t>19/12/2024</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eebo" pitchFamily="2" charset="-79"/>
              </a:defRPr>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eebo" pitchFamily="2" charset="-79"/>
              </a:defRPr>
            </a:lvl1pPr>
          </a:lstStyle>
          <a:p>
            <a:fld id="{9B02AF1C-FC46-4BD9-A41D-263B937F3395}" type="slidenum">
              <a:rPr lang="pt-BR" smtClean="0"/>
              <a:pPr/>
              <a:t>‹nº›</a:t>
            </a:fld>
            <a:endParaRPr lang="pt-BR" dirty="0"/>
          </a:p>
        </p:txBody>
      </p:sp>
    </p:spTree>
    <p:extLst>
      <p:ext uri="{BB962C8B-B14F-4D97-AF65-F5344CB8AC3E}">
        <p14:creationId xmlns:p14="http://schemas.microsoft.com/office/powerpoint/2010/main" val="183981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eebo" pitchFamily="2" charset="-79"/>
        <a:ea typeface="+mn-ea"/>
        <a:cs typeface="+mn-cs"/>
      </a:defRPr>
    </a:lvl1pPr>
    <a:lvl2pPr marL="457200" algn="l" defTabSz="914400" rtl="0" eaLnBrk="1" latinLnBrk="0" hangingPunct="1">
      <a:defRPr sz="1200" kern="1200">
        <a:solidFill>
          <a:schemeClr val="tx1"/>
        </a:solidFill>
        <a:latin typeface="Heebo" pitchFamily="2" charset="-79"/>
        <a:ea typeface="+mn-ea"/>
        <a:cs typeface="+mn-cs"/>
      </a:defRPr>
    </a:lvl2pPr>
    <a:lvl3pPr marL="914400" algn="l" defTabSz="914400" rtl="0" eaLnBrk="1" latinLnBrk="0" hangingPunct="1">
      <a:defRPr sz="1200" kern="1200">
        <a:solidFill>
          <a:schemeClr val="tx1"/>
        </a:solidFill>
        <a:latin typeface="Heebo" pitchFamily="2" charset="-79"/>
        <a:ea typeface="+mn-ea"/>
        <a:cs typeface="+mn-cs"/>
      </a:defRPr>
    </a:lvl3pPr>
    <a:lvl4pPr marL="1371600" algn="l" defTabSz="914400" rtl="0" eaLnBrk="1" latinLnBrk="0" hangingPunct="1">
      <a:defRPr sz="1200" kern="1200">
        <a:solidFill>
          <a:schemeClr val="tx1"/>
        </a:solidFill>
        <a:latin typeface="Heebo" pitchFamily="2" charset="-79"/>
        <a:ea typeface="+mn-ea"/>
        <a:cs typeface="+mn-cs"/>
      </a:defRPr>
    </a:lvl4pPr>
    <a:lvl5pPr marL="1828800" algn="l" defTabSz="914400" rtl="0" eaLnBrk="1" latinLnBrk="0" hangingPunct="1">
      <a:defRPr sz="1200" kern="1200">
        <a:solidFill>
          <a:schemeClr val="tx1"/>
        </a:solidFill>
        <a:latin typeface="Heebo" pitchFamily="2" charset="-79"/>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0" i="0" dirty="0">
              <a:solidFill>
                <a:srgbClr val="E0D9CD"/>
              </a:solidFill>
              <a:effectLst/>
              <a:latin typeface="Heebo" pitchFamily="2" charset="-79"/>
            </a:endParaRPr>
          </a:p>
        </p:txBody>
      </p:sp>
      <p:sp>
        <p:nvSpPr>
          <p:cNvPr id="4" name="Espaço Reservado para Número de Sl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CBBFB0E-EC53-4593-81DA-75F1616D00F2}" type="slidenum">
              <a:rPr kumimoji="0" lang="pt-BR" sz="1200" b="0" i="0" u="none" strike="noStrike" kern="1200" cap="none" spc="0" normalizeH="0" baseline="0" noProof="0" smtClean="0">
                <a:ln>
                  <a:noFill/>
                </a:ln>
                <a:solidFill>
                  <a:prstClr val="black"/>
                </a:solidFill>
                <a:effectLst/>
                <a:uLnTx/>
                <a:uFillTx/>
                <a:latin typeface="Heebo" pitchFamily="2" charset="-79"/>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a:ln>
                <a:noFill/>
              </a:ln>
              <a:solidFill>
                <a:prstClr val="black"/>
              </a:solidFill>
              <a:effectLst/>
              <a:uLnTx/>
              <a:uFillTx/>
              <a:latin typeface="Heebo" pitchFamily="2" charset="-79"/>
              <a:ea typeface="+mn-ea"/>
              <a:cs typeface="+mn-cs"/>
            </a:endParaRPr>
          </a:p>
        </p:txBody>
      </p:sp>
    </p:spTree>
    <p:extLst>
      <p:ext uri="{BB962C8B-B14F-4D97-AF65-F5344CB8AC3E}">
        <p14:creationId xmlns:p14="http://schemas.microsoft.com/office/powerpoint/2010/main" val="2317642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0" i="0" dirty="0">
              <a:solidFill>
                <a:srgbClr val="E0D9CD"/>
              </a:solidFill>
              <a:effectLst/>
              <a:latin typeface="Heebo" pitchFamily="2" charset="-79"/>
            </a:endParaRPr>
          </a:p>
        </p:txBody>
      </p:sp>
      <p:sp>
        <p:nvSpPr>
          <p:cNvPr id="4" name="Espaço Reservado para Número de Slid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CBBFB0E-EC53-4593-81DA-75F1616D00F2}" type="slidenum">
              <a:rPr kumimoji="0" lang="pt-BR" sz="1200" b="0" i="0" u="none" strike="noStrike" kern="1200" cap="none" spc="0" normalizeH="0" baseline="0" noProof="0" smtClean="0">
                <a:ln>
                  <a:noFill/>
                </a:ln>
                <a:solidFill>
                  <a:prstClr val="black"/>
                </a:solidFill>
                <a:effectLst/>
                <a:uLnTx/>
                <a:uFillTx/>
                <a:latin typeface="Heebo" pitchFamily="2" charset="-79"/>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pt-BR" sz="1200" b="0" i="0" u="none" strike="noStrike" kern="1200" cap="none" spc="0" normalizeH="0" baseline="0" noProof="0">
              <a:ln>
                <a:noFill/>
              </a:ln>
              <a:solidFill>
                <a:prstClr val="black"/>
              </a:solidFill>
              <a:effectLst/>
              <a:uLnTx/>
              <a:uFillTx/>
              <a:latin typeface="Heebo" pitchFamily="2" charset="-79"/>
              <a:ea typeface="+mn-ea"/>
              <a:cs typeface="+mn-cs"/>
            </a:endParaRPr>
          </a:p>
        </p:txBody>
      </p:sp>
    </p:spTree>
    <p:extLst>
      <p:ext uri="{BB962C8B-B14F-4D97-AF65-F5344CB8AC3E}">
        <p14:creationId xmlns:p14="http://schemas.microsoft.com/office/powerpoint/2010/main" val="90935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01195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209876"/>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29.jpeg"/><Relationship Id="rId7" Type="http://schemas.openxmlformats.org/officeDocument/2006/relationships/chart" Target="../charts/chart4.xml"/><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chart" Target="../charts/chart3.xml"/><Relationship Id="rId11" Type="http://schemas.openxmlformats.org/officeDocument/2006/relationships/chart" Target="../charts/chart8.xml"/><Relationship Id="rId5" Type="http://schemas.openxmlformats.org/officeDocument/2006/relationships/chart" Target="../charts/chart2.xml"/><Relationship Id="rId10" Type="http://schemas.openxmlformats.org/officeDocument/2006/relationships/chart" Target="../charts/chart7.xml"/><Relationship Id="rId4" Type="http://schemas.openxmlformats.org/officeDocument/2006/relationships/chart" Target="../charts/chart1.xml"/><Relationship Id="rId9" Type="http://schemas.openxmlformats.org/officeDocument/2006/relationships/chart" Target="../charts/char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4.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Forma Livre: Forma 200">
            <a:extLst>
              <a:ext uri="{FF2B5EF4-FFF2-40B4-BE49-F238E27FC236}">
                <a16:creationId xmlns:a16="http://schemas.microsoft.com/office/drawing/2014/main" id="{266F3E8A-1FFC-40CB-8240-A2189B757FBE}"/>
              </a:ext>
            </a:extLst>
          </p:cNvPr>
          <p:cNvSpPr/>
          <p:nvPr/>
        </p:nvSpPr>
        <p:spPr>
          <a:xfrm>
            <a:off x="1007236" y="2248047"/>
            <a:ext cx="1438275" cy="1981200"/>
          </a:xfrm>
          <a:custGeom>
            <a:avLst/>
            <a:gdLst>
              <a:gd name="connsiteX0" fmla="*/ 0 w 5667375"/>
              <a:gd name="connsiteY0" fmla="*/ 981075 h 1028700"/>
              <a:gd name="connsiteX1" fmla="*/ 0 w 5667375"/>
              <a:gd name="connsiteY1" fmla="*/ 0 h 1028700"/>
              <a:gd name="connsiteX2" fmla="*/ 5667375 w 5667375"/>
              <a:gd name="connsiteY2" fmla="*/ 0 h 1028700"/>
              <a:gd name="connsiteX3" fmla="*/ 5667375 w 566737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667375" h="1028700">
                <a:moveTo>
                  <a:pt x="0" y="981075"/>
                </a:moveTo>
                <a:lnTo>
                  <a:pt x="0" y="0"/>
                </a:lnTo>
                <a:lnTo>
                  <a:pt x="5667375" y="0"/>
                </a:lnTo>
                <a:lnTo>
                  <a:pt x="5667375" y="1028700"/>
                </a:lnTo>
              </a:path>
            </a:pathLst>
          </a:custGeom>
          <a:noFill/>
          <a:ln w="12700" cap="rnd">
            <a:solidFill>
              <a:srgbClr val="D3202A">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Heebo" pitchFamily="2" charset="-79"/>
              <a:cs typeface="Heebo" pitchFamily="2" charset="-79"/>
            </a:endParaRPr>
          </a:p>
        </p:txBody>
      </p:sp>
      <p:sp>
        <p:nvSpPr>
          <p:cNvPr id="200" name="Forma Livre: Forma 199">
            <a:extLst>
              <a:ext uri="{FF2B5EF4-FFF2-40B4-BE49-F238E27FC236}">
                <a16:creationId xmlns:a16="http://schemas.microsoft.com/office/drawing/2014/main" id="{E5DA60E0-D0ED-4BB1-9287-BCC8D7CF9797}"/>
              </a:ext>
            </a:extLst>
          </p:cNvPr>
          <p:cNvSpPr/>
          <p:nvPr/>
        </p:nvSpPr>
        <p:spPr>
          <a:xfrm>
            <a:off x="3857625" y="2248047"/>
            <a:ext cx="1438275" cy="2120480"/>
          </a:xfrm>
          <a:custGeom>
            <a:avLst/>
            <a:gdLst>
              <a:gd name="connsiteX0" fmla="*/ 0 w 5667375"/>
              <a:gd name="connsiteY0" fmla="*/ 981075 h 1028700"/>
              <a:gd name="connsiteX1" fmla="*/ 0 w 5667375"/>
              <a:gd name="connsiteY1" fmla="*/ 0 h 1028700"/>
              <a:gd name="connsiteX2" fmla="*/ 5667375 w 5667375"/>
              <a:gd name="connsiteY2" fmla="*/ 0 h 1028700"/>
              <a:gd name="connsiteX3" fmla="*/ 5667375 w 566737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667375" h="1028700">
                <a:moveTo>
                  <a:pt x="0" y="981075"/>
                </a:moveTo>
                <a:lnTo>
                  <a:pt x="0" y="0"/>
                </a:lnTo>
                <a:lnTo>
                  <a:pt x="5667375" y="0"/>
                </a:lnTo>
                <a:lnTo>
                  <a:pt x="5667375" y="1028700"/>
                </a:lnTo>
              </a:path>
            </a:pathLst>
          </a:custGeom>
          <a:noFill/>
          <a:ln w="12700" cap="rnd">
            <a:solidFill>
              <a:srgbClr val="236AA2">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Heebo" pitchFamily="2" charset="-79"/>
              <a:cs typeface="Heebo" pitchFamily="2" charset="-79"/>
            </a:endParaRPr>
          </a:p>
        </p:txBody>
      </p:sp>
      <p:sp>
        <p:nvSpPr>
          <p:cNvPr id="202" name="Forma Livre: Forma 201">
            <a:extLst>
              <a:ext uri="{FF2B5EF4-FFF2-40B4-BE49-F238E27FC236}">
                <a16:creationId xmlns:a16="http://schemas.microsoft.com/office/drawing/2014/main" id="{978A9F00-F0C5-40E0-A2FD-F94C63414A0C}"/>
              </a:ext>
            </a:extLst>
          </p:cNvPr>
          <p:cNvSpPr/>
          <p:nvPr/>
        </p:nvSpPr>
        <p:spPr>
          <a:xfrm>
            <a:off x="6698487" y="2248046"/>
            <a:ext cx="1438275" cy="2231871"/>
          </a:xfrm>
          <a:custGeom>
            <a:avLst/>
            <a:gdLst>
              <a:gd name="connsiteX0" fmla="*/ 0 w 5667375"/>
              <a:gd name="connsiteY0" fmla="*/ 981075 h 1028700"/>
              <a:gd name="connsiteX1" fmla="*/ 0 w 5667375"/>
              <a:gd name="connsiteY1" fmla="*/ 0 h 1028700"/>
              <a:gd name="connsiteX2" fmla="*/ 5667375 w 5667375"/>
              <a:gd name="connsiteY2" fmla="*/ 0 h 1028700"/>
              <a:gd name="connsiteX3" fmla="*/ 5667375 w 566737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667375" h="1028700">
                <a:moveTo>
                  <a:pt x="0" y="981075"/>
                </a:moveTo>
                <a:lnTo>
                  <a:pt x="0" y="0"/>
                </a:lnTo>
                <a:lnTo>
                  <a:pt x="5667375" y="0"/>
                </a:lnTo>
                <a:lnTo>
                  <a:pt x="5667375" y="1028700"/>
                </a:lnTo>
              </a:path>
            </a:pathLst>
          </a:custGeom>
          <a:noFill/>
          <a:ln w="12700" cap="rnd">
            <a:solidFill>
              <a:srgbClr val="22A56D">
                <a:alpha val="50000"/>
              </a:srgb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Heebo" pitchFamily="2" charset="-79"/>
              <a:cs typeface="Heebo" pitchFamily="2" charset="-79"/>
            </a:endParaRPr>
          </a:p>
        </p:txBody>
      </p:sp>
      <p:sp>
        <p:nvSpPr>
          <p:cNvPr id="1024" name="Forma Livre: Forma 1023">
            <a:extLst>
              <a:ext uri="{FF2B5EF4-FFF2-40B4-BE49-F238E27FC236}">
                <a16:creationId xmlns:a16="http://schemas.microsoft.com/office/drawing/2014/main" id="{CBA97549-9C2E-43BB-983D-AC26DD863898}"/>
              </a:ext>
            </a:extLst>
          </p:cNvPr>
          <p:cNvSpPr/>
          <p:nvPr/>
        </p:nvSpPr>
        <p:spPr>
          <a:xfrm>
            <a:off x="1743075" y="1311814"/>
            <a:ext cx="5667375" cy="608425"/>
          </a:xfrm>
          <a:custGeom>
            <a:avLst/>
            <a:gdLst>
              <a:gd name="connsiteX0" fmla="*/ 0 w 5667375"/>
              <a:gd name="connsiteY0" fmla="*/ 981075 h 1028700"/>
              <a:gd name="connsiteX1" fmla="*/ 0 w 5667375"/>
              <a:gd name="connsiteY1" fmla="*/ 0 h 1028700"/>
              <a:gd name="connsiteX2" fmla="*/ 5667375 w 5667375"/>
              <a:gd name="connsiteY2" fmla="*/ 0 h 1028700"/>
              <a:gd name="connsiteX3" fmla="*/ 5667375 w 566737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667375" h="1028700">
                <a:moveTo>
                  <a:pt x="0" y="981075"/>
                </a:moveTo>
                <a:lnTo>
                  <a:pt x="0" y="0"/>
                </a:lnTo>
                <a:lnTo>
                  <a:pt x="5667375" y="0"/>
                </a:lnTo>
                <a:lnTo>
                  <a:pt x="5667375" y="1028700"/>
                </a:lnTo>
              </a:path>
            </a:pathLst>
          </a:custGeom>
          <a:noFill/>
          <a:ln w="12700" cap="rnd">
            <a:solidFill>
              <a:schemeClr val="tx1">
                <a:lumMod val="75000"/>
                <a:lumOff val="25000"/>
                <a:alpha val="50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Heebo" pitchFamily="2" charset="-79"/>
              <a:cs typeface="Heebo" pitchFamily="2" charset="-79"/>
            </a:endParaRPr>
          </a:p>
        </p:txBody>
      </p:sp>
      <p:cxnSp>
        <p:nvCxnSpPr>
          <p:cNvPr id="6" name="Conector reto 5">
            <a:extLst>
              <a:ext uri="{FF2B5EF4-FFF2-40B4-BE49-F238E27FC236}">
                <a16:creationId xmlns:a16="http://schemas.microsoft.com/office/drawing/2014/main" id="{72B238B7-06E5-5BB0-A875-D474BEA14E55}"/>
              </a:ext>
            </a:extLst>
          </p:cNvPr>
          <p:cNvCxnSpPr/>
          <p:nvPr/>
        </p:nvCxnSpPr>
        <p:spPr>
          <a:xfrm>
            <a:off x="4579034" y="1740476"/>
            <a:ext cx="0" cy="218050"/>
          </a:xfrm>
          <a:prstGeom prst="line">
            <a:avLst/>
          </a:prstGeom>
          <a:noFill/>
          <a:ln w="12700" cap="rnd">
            <a:solidFill>
              <a:schemeClr val="tx1">
                <a:lumMod val="75000"/>
                <a:lumOff val="25000"/>
                <a:alpha val="50000"/>
              </a:schemeClr>
            </a:solidFill>
            <a:round/>
          </a:ln>
        </p:spPr>
        <p:style>
          <a:lnRef idx="2">
            <a:schemeClr val="accent1">
              <a:shade val="50000"/>
            </a:schemeClr>
          </a:lnRef>
          <a:fillRef idx="1">
            <a:schemeClr val="accent1"/>
          </a:fillRef>
          <a:effectRef idx="0">
            <a:schemeClr val="accent1"/>
          </a:effectRef>
          <a:fontRef idx="minor">
            <a:schemeClr val="lt1"/>
          </a:fontRef>
        </p:style>
      </p:cxnSp>
      <p:grpSp>
        <p:nvGrpSpPr>
          <p:cNvPr id="28" name="Agrupar 27">
            <a:extLst>
              <a:ext uri="{FF2B5EF4-FFF2-40B4-BE49-F238E27FC236}">
                <a16:creationId xmlns:a16="http://schemas.microsoft.com/office/drawing/2014/main" id="{0A692688-83D3-3D21-4B29-714C401E2859}"/>
              </a:ext>
            </a:extLst>
          </p:cNvPr>
          <p:cNvGrpSpPr/>
          <p:nvPr/>
        </p:nvGrpSpPr>
        <p:grpSpPr>
          <a:xfrm>
            <a:off x="3949573" y="1260726"/>
            <a:ext cx="1244856" cy="479750"/>
            <a:chOff x="3949573" y="1260726"/>
            <a:chExt cx="1244856" cy="479750"/>
          </a:xfrm>
        </p:grpSpPr>
        <p:sp>
          <p:nvSpPr>
            <p:cNvPr id="3" name="Retângulo: Cantos Arredondados 2">
              <a:extLst>
                <a:ext uri="{FF2B5EF4-FFF2-40B4-BE49-F238E27FC236}">
                  <a16:creationId xmlns:a16="http://schemas.microsoft.com/office/drawing/2014/main" id="{4F667856-95DA-4FB4-8158-ED987F608D18}"/>
                </a:ext>
              </a:extLst>
            </p:cNvPr>
            <p:cNvSpPr/>
            <p:nvPr/>
          </p:nvSpPr>
          <p:spPr>
            <a:xfrm>
              <a:off x="3949573" y="1316421"/>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5" name="Forma Livre: Forma 14">
              <a:extLst>
                <a:ext uri="{FF2B5EF4-FFF2-40B4-BE49-F238E27FC236}">
                  <a16:creationId xmlns:a16="http://schemas.microsoft.com/office/drawing/2014/main" id="{F93CC1A1-00D3-4530-BDF8-B170B302D3A5}"/>
                </a:ext>
              </a:extLst>
            </p:cNvPr>
            <p:cNvSpPr/>
            <p:nvPr/>
          </p:nvSpPr>
          <p:spPr>
            <a:xfrm>
              <a:off x="3949573" y="1260726"/>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Heebo" pitchFamily="2" charset="-79"/>
                <a:cs typeface="Heebo" pitchFamily="2" charset="-79"/>
              </a:endParaRPr>
            </a:p>
          </p:txBody>
        </p:sp>
      </p:grpSp>
      <p:pic>
        <p:nvPicPr>
          <p:cNvPr id="9" name="Picture 8" descr="business-woman - Print House">
            <a:extLst>
              <a:ext uri="{FF2B5EF4-FFF2-40B4-BE49-F238E27FC236}">
                <a16:creationId xmlns:a16="http://schemas.microsoft.com/office/drawing/2014/main" id="{3929E9DF-F448-4E41-80C4-CDCE292774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 r="28122" b="58086"/>
          <a:stretch/>
        </p:blipFill>
        <p:spPr bwMode="auto">
          <a:xfrm>
            <a:off x="4350134" y="951690"/>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7" name="Agrupar 6">
            <a:extLst>
              <a:ext uri="{FF2B5EF4-FFF2-40B4-BE49-F238E27FC236}">
                <a16:creationId xmlns:a16="http://schemas.microsoft.com/office/drawing/2014/main" id="{AA1EDE8E-F3C5-5982-B470-9A678A37952A}"/>
              </a:ext>
            </a:extLst>
          </p:cNvPr>
          <p:cNvGrpSpPr/>
          <p:nvPr/>
        </p:nvGrpSpPr>
        <p:grpSpPr>
          <a:xfrm>
            <a:off x="1103947" y="2207834"/>
            <a:ext cx="1244856" cy="479750"/>
            <a:chOff x="1103947" y="2207834"/>
            <a:chExt cx="1244856" cy="479750"/>
          </a:xfrm>
        </p:grpSpPr>
        <p:sp>
          <p:nvSpPr>
            <p:cNvPr id="22" name="Retângulo: Cantos Arredondados 21">
              <a:extLst>
                <a:ext uri="{FF2B5EF4-FFF2-40B4-BE49-F238E27FC236}">
                  <a16:creationId xmlns:a16="http://schemas.microsoft.com/office/drawing/2014/main" id="{73D86071-BBF8-467A-B30F-6640B26D7EA8}"/>
                </a:ext>
              </a:extLst>
            </p:cNvPr>
            <p:cNvSpPr/>
            <p:nvPr/>
          </p:nvSpPr>
          <p:spPr>
            <a:xfrm>
              <a:off x="1103947" y="2263529"/>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23" name="Forma Livre: Forma 22">
              <a:extLst>
                <a:ext uri="{FF2B5EF4-FFF2-40B4-BE49-F238E27FC236}">
                  <a16:creationId xmlns:a16="http://schemas.microsoft.com/office/drawing/2014/main" id="{4B4C09EE-A1C2-43B4-8E47-775B12FA9D84}"/>
                </a:ext>
              </a:extLst>
            </p:cNvPr>
            <p:cNvSpPr/>
            <p:nvPr/>
          </p:nvSpPr>
          <p:spPr>
            <a:xfrm>
              <a:off x="1103947" y="2207834"/>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D3202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Heebo" pitchFamily="2" charset="-79"/>
                <a:cs typeface="Heebo" pitchFamily="2" charset="-79"/>
              </a:endParaRPr>
            </a:p>
          </p:txBody>
        </p:sp>
      </p:grpSp>
      <p:pic>
        <p:nvPicPr>
          <p:cNvPr id="21" name="Picture 8">
            <a:extLst>
              <a:ext uri="{FF2B5EF4-FFF2-40B4-BE49-F238E27FC236}">
                <a16:creationId xmlns:a16="http://schemas.microsoft.com/office/drawing/2014/main" id="{F6168A09-EBF6-4D91-80EB-ABC46782B0B0}"/>
              </a:ext>
            </a:extLst>
          </p:cNvPr>
          <p:cNvPicPr>
            <a:picLocks noChangeAspect="1" noChangeArrowheads="1"/>
          </p:cNvPicPr>
          <p:nvPr/>
        </p:nvPicPr>
        <p:blipFill rotWithShape="1">
          <a:blip r:embed="rId3"/>
          <a:srcRect l="8410" t="3437" r="8410" b="43958"/>
          <a:stretch/>
        </p:blipFill>
        <p:spPr bwMode="auto">
          <a:xfrm>
            <a:off x="1504508" y="1898798"/>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16" name="Agrupar 15">
            <a:extLst>
              <a:ext uri="{FF2B5EF4-FFF2-40B4-BE49-F238E27FC236}">
                <a16:creationId xmlns:a16="http://schemas.microsoft.com/office/drawing/2014/main" id="{D65E0964-B35F-412C-CB7D-406946465CE6}"/>
              </a:ext>
            </a:extLst>
          </p:cNvPr>
          <p:cNvGrpSpPr/>
          <p:nvPr/>
        </p:nvGrpSpPr>
        <p:grpSpPr>
          <a:xfrm>
            <a:off x="3949573" y="2207834"/>
            <a:ext cx="1244856" cy="479750"/>
            <a:chOff x="3949573" y="2207834"/>
            <a:chExt cx="1244856" cy="479750"/>
          </a:xfrm>
        </p:grpSpPr>
        <p:sp>
          <p:nvSpPr>
            <p:cNvPr id="33" name="Retângulo: Cantos Arredondados 32">
              <a:extLst>
                <a:ext uri="{FF2B5EF4-FFF2-40B4-BE49-F238E27FC236}">
                  <a16:creationId xmlns:a16="http://schemas.microsoft.com/office/drawing/2014/main" id="{54B97E93-2F68-453D-9485-A9BB62BDDA4C}"/>
                </a:ext>
              </a:extLst>
            </p:cNvPr>
            <p:cNvSpPr/>
            <p:nvPr/>
          </p:nvSpPr>
          <p:spPr>
            <a:xfrm>
              <a:off x="3949573" y="2263529"/>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34" name="Forma Livre: Forma 33">
              <a:extLst>
                <a:ext uri="{FF2B5EF4-FFF2-40B4-BE49-F238E27FC236}">
                  <a16:creationId xmlns:a16="http://schemas.microsoft.com/office/drawing/2014/main" id="{35EEE241-6083-4B0D-81D3-C587206706D7}"/>
                </a:ext>
              </a:extLst>
            </p:cNvPr>
            <p:cNvSpPr/>
            <p:nvPr/>
          </p:nvSpPr>
          <p:spPr>
            <a:xfrm>
              <a:off x="3949573" y="2207834"/>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236AA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Heebo" pitchFamily="2" charset="-79"/>
                <a:cs typeface="Heebo" pitchFamily="2" charset="-79"/>
              </a:endParaRPr>
            </a:p>
          </p:txBody>
        </p:sp>
      </p:grpSp>
      <p:pic>
        <p:nvPicPr>
          <p:cNvPr id="32" name="Picture 8">
            <a:extLst>
              <a:ext uri="{FF2B5EF4-FFF2-40B4-BE49-F238E27FC236}">
                <a16:creationId xmlns:a16="http://schemas.microsoft.com/office/drawing/2014/main" id="{D48CA21F-B949-48EC-9649-42F96BE33D0B}"/>
              </a:ext>
            </a:extLst>
          </p:cNvPr>
          <p:cNvPicPr>
            <a:picLocks noChangeAspect="1" noChangeArrowheads="1"/>
          </p:cNvPicPr>
          <p:nvPr/>
        </p:nvPicPr>
        <p:blipFill rotWithShape="1">
          <a:blip r:embed="rId4"/>
          <a:srcRect l="19142" t="6552" r="30493" b="21942"/>
          <a:stretch/>
        </p:blipFill>
        <p:spPr bwMode="auto">
          <a:xfrm>
            <a:off x="4350133" y="1898798"/>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24" name="Agrupar 23">
            <a:extLst>
              <a:ext uri="{FF2B5EF4-FFF2-40B4-BE49-F238E27FC236}">
                <a16:creationId xmlns:a16="http://schemas.microsoft.com/office/drawing/2014/main" id="{94B4804E-75A9-E513-A735-0CF310841321}"/>
              </a:ext>
            </a:extLst>
          </p:cNvPr>
          <p:cNvGrpSpPr/>
          <p:nvPr/>
        </p:nvGrpSpPr>
        <p:grpSpPr>
          <a:xfrm>
            <a:off x="6795198" y="2207834"/>
            <a:ext cx="1244856" cy="479750"/>
            <a:chOff x="6795198" y="2207834"/>
            <a:chExt cx="1244856" cy="479750"/>
          </a:xfrm>
        </p:grpSpPr>
        <p:sp>
          <p:nvSpPr>
            <p:cNvPr id="38" name="Retângulo: Cantos Arredondados 37">
              <a:extLst>
                <a:ext uri="{FF2B5EF4-FFF2-40B4-BE49-F238E27FC236}">
                  <a16:creationId xmlns:a16="http://schemas.microsoft.com/office/drawing/2014/main" id="{1D4E4638-87EF-4C7E-832C-7DD3353A57BE}"/>
                </a:ext>
              </a:extLst>
            </p:cNvPr>
            <p:cNvSpPr/>
            <p:nvPr/>
          </p:nvSpPr>
          <p:spPr>
            <a:xfrm>
              <a:off x="6795198" y="2263529"/>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39" name="Forma Livre: Forma 38">
              <a:extLst>
                <a:ext uri="{FF2B5EF4-FFF2-40B4-BE49-F238E27FC236}">
                  <a16:creationId xmlns:a16="http://schemas.microsoft.com/office/drawing/2014/main" id="{9F333E31-1E89-4E14-83C7-046B90AD9F72}"/>
                </a:ext>
              </a:extLst>
            </p:cNvPr>
            <p:cNvSpPr/>
            <p:nvPr/>
          </p:nvSpPr>
          <p:spPr>
            <a:xfrm>
              <a:off x="6795198" y="2207834"/>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22A56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Heebo" pitchFamily="2" charset="-79"/>
                <a:cs typeface="Heebo" pitchFamily="2" charset="-79"/>
              </a:endParaRPr>
            </a:p>
          </p:txBody>
        </p:sp>
      </p:grpSp>
      <p:pic>
        <p:nvPicPr>
          <p:cNvPr id="37" name="Picture 8">
            <a:extLst>
              <a:ext uri="{FF2B5EF4-FFF2-40B4-BE49-F238E27FC236}">
                <a16:creationId xmlns:a16="http://schemas.microsoft.com/office/drawing/2014/main" id="{FAF9F12A-E7D5-4355-989A-57801F25545F}"/>
              </a:ext>
            </a:extLst>
          </p:cNvPr>
          <p:cNvPicPr>
            <a:picLocks noChangeAspect="1" noChangeArrowheads="1"/>
          </p:cNvPicPr>
          <p:nvPr/>
        </p:nvPicPr>
        <p:blipFill>
          <a:blip r:embed="rId5"/>
          <a:srcRect l="14819" r="14819"/>
          <a:stretch/>
        </p:blipFill>
        <p:spPr bwMode="auto">
          <a:xfrm>
            <a:off x="7195759" y="1898798"/>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8" name="Agrupar 7">
            <a:extLst>
              <a:ext uri="{FF2B5EF4-FFF2-40B4-BE49-F238E27FC236}">
                <a16:creationId xmlns:a16="http://schemas.microsoft.com/office/drawing/2014/main" id="{1DE90E91-8C54-7698-1C95-8CF884BACA55}"/>
              </a:ext>
            </a:extLst>
          </p:cNvPr>
          <p:cNvGrpSpPr/>
          <p:nvPr/>
        </p:nvGrpSpPr>
        <p:grpSpPr>
          <a:xfrm>
            <a:off x="392540" y="3196741"/>
            <a:ext cx="1244856" cy="479750"/>
            <a:chOff x="392540" y="3196741"/>
            <a:chExt cx="1244856" cy="479750"/>
          </a:xfrm>
        </p:grpSpPr>
        <p:sp>
          <p:nvSpPr>
            <p:cNvPr id="142" name="Retângulo: Cantos Arredondados 141">
              <a:extLst>
                <a:ext uri="{FF2B5EF4-FFF2-40B4-BE49-F238E27FC236}">
                  <a16:creationId xmlns:a16="http://schemas.microsoft.com/office/drawing/2014/main" id="{261D0C52-32E8-489F-BA04-01A38B1B93A8}"/>
                </a:ext>
              </a:extLst>
            </p:cNvPr>
            <p:cNvSpPr/>
            <p:nvPr/>
          </p:nvSpPr>
          <p:spPr>
            <a:xfrm>
              <a:off x="392540" y="3252436"/>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43" name="Forma Livre: Forma 142">
              <a:extLst>
                <a:ext uri="{FF2B5EF4-FFF2-40B4-BE49-F238E27FC236}">
                  <a16:creationId xmlns:a16="http://schemas.microsoft.com/office/drawing/2014/main" id="{28C55842-1231-4D8F-B0FD-FBB992D012F7}"/>
                </a:ext>
              </a:extLst>
            </p:cNvPr>
            <p:cNvSpPr/>
            <p:nvPr/>
          </p:nvSpPr>
          <p:spPr>
            <a:xfrm>
              <a:off x="392540" y="3196741"/>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D81C5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Heebo" pitchFamily="2" charset="-79"/>
                <a:cs typeface="Heebo" pitchFamily="2" charset="-79"/>
              </a:endParaRPr>
            </a:p>
          </p:txBody>
        </p:sp>
      </p:grpSp>
      <p:pic>
        <p:nvPicPr>
          <p:cNvPr id="141" name="Picture 8">
            <a:extLst>
              <a:ext uri="{FF2B5EF4-FFF2-40B4-BE49-F238E27FC236}">
                <a16:creationId xmlns:a16="http://schemas.microsoft.com/office/drawing/2014/main" id="{1953A683-D842-4722-B722-95E6165A5439}"/>
              </a:ext>
            </a:extLst>
          </p:cNvPr>
          <p:cNvPicPr>
            <a:picLocks noChangeAspect="1" noChangeArrowheads="1"/>
          </p:cNvPicPr>
          <p:nvPr/>
        </p:nvPicPr>
        <p:blipFill rotWithShape="1">
          <a:blip r:embed="rId6"/>
          <a:srcRect l="14529" t="3850" r="39827" b="31247"/>
          <a:stretch/>
        </p:blipFill>
        <p:spPr bwMode="auto">
          <a:xfrm>
            <a:off x="793101" y="2887705"/>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10" name="Agrupar 9">
            <a:extLst>
              <a:ext uri="{FF2B5EF4-FFF2-40B4-BE49-F238E27FC236}">
                <a16:creationId xmlns:a16="http://schemas.microsoft.com/office/drawing/2014/main" id="{F72550D0-8A5C-0967-69C4-945C81A0BBEB}"/>
              </a:ext>
            </a:extLst>
          </p:cNvPr>
          <p:cNvGrpSpPr/>
          <p:nvPr/>
        </p:nvGrpSpPr>
        <p:grpSpPr>
          <a:xfrm>
            <a:off x="1815353" y="3196741"/>
            <a:ext cx="1244856" cy="479750"/>
            <a:chOff x="1815353" y="3196741"/>
            <a:chExt cx="1244856" cy="479750"/>
          </a:xfrm>
        </p:grpSpPr>
        <p:sp>
          <p:nvSpPr>
            <p:cNvPr id="147" name="Retângulo: Cantos Arredondados 146">
              <a:extLst>
                <a:ext uri="{FF2B5EF4-FFF2-40B4-BE49-F238E27FC236}">
                  <a16:creationId xmlns:a16="http://schemas.microsoft.com/office/drawing/2014/main" id="{2251580D-FEE9-415D-806B-6150C36172BB}"/>
                </a:ext>
              </a:extLst>
            </p:cNvPr>
            <p:cNvSpPr/>
            <p:nvPr/>
          </p:nvSpPr>
          <p:spPr>
            <a:xfrm>
              <a:off x="1815353" y="3252436"/>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48" name="Forma Livre: Forma 147">
              <a:extLst>
                <a:ext uri="{FF2B5EF4-FFF2-40B4-BE49-F238E27FC236}">
                  <a16:creationId xmlns:a16="http://schemas.microsoft.com/office/drawing/2014/main" id="{401D7370-D841-4C19-891E-646A6B51ACC8}"/>
                </a:ext>
              </a:extLst>
            </p:cNvPr>
            <p:cNvSpPr/>
            <p:nvPr/>
          </p:nvSpPr>
          <p:spPr>
            <a:xfrm>
              <a:off x="1815353" y="3196741"/>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B63C9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Heebo" pitchFamily="2" charset="-79"/>
                <a:cs typeface="Heebo" pitchFamily="2" charset="-79"/>
              </a:endParaRPr>
            </a:p>
          </p:txBody>
        </p:sp>
      </p:grpSp>
      <p:pic>
        <p:nvPicPr>
          <p:cNvPr id="146" name="Picture 8">
            <a:extLst>
              <a:ext uri="{FF2B5EF4-FFF2-40B4-BE49-F238E27FC236}">
                <a16:creationId xmlns:a16="http://schemas.microsoft.com/office/drawing/2014/main" id="{AEA6DACE-3CBB-44EF-B483-1969CB9B5B28}"/>
              </a:ext>
            </a:extLst>
          </p:cNvPr>
          <p:cNvPicPr>
            <a:picLocks noChangeAspect="1" noChangeArrowheads="1"/>
          </p:cNvPicPr>
          <p:nvPr/>
        </p:nvPicPr>
        <p:blipFill rotWithShape="1">
          <a:blip r:embed="rId7"/>
          <a:srcRect l="14733" t="5574" r="13187" b="48896"/>
          <a:stretch/>
        </p:blipFill>
        <p:spPr bwMode="auto">
          <a:xfrm>
            <a:off x="2215914" y="2887705"/>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3161B3BF-76A3-E027-2189-C4BDEC640652}"/>
              </a:ext>
            </a:extLst>
          </p:cNvPr>
          <p:cNvGrpSpPr/>
          <p:nvPr/>
        </p:nvGrpSpPr>
        <p:grpSpPr>
          <a:xfrm>
            <a:off x="3238166" y="3196741"/>
            <a:ext cx="1244856" cy="479750"/>
            <a:chOff x="3238166" y="3196741"/>
            <a:chExt cx="1244856" cy="479750"/>
          </a:xfrm>
        </p:grpSpPr>
        <p:sp>
          <p:nvSpPr>
            <p:cNvPr id="152" name="Retângulo: Cantos Arredondados 151">
              <a:extLst>
                <a:ext uri="{FF2B5EF4-FFF2-40B4-BE49-F238E27FC236}">
                  <a16:creationId xmlns:a16="http://schemas.microsoft.com/office/drawing/2014/main" id="{C7E0CF6B-BD19-4643-8101-900DFCB63BD0}"/>
                </a:ext>
              </a:extLst>
            </p:cNvPr>
            <p:cNvSpPr/>
            <p:nvPr/>
          </p:nvSpPr>
          <p:spPr>
            <a:xfrm>
              <a:off x="3238166" y="3252436"/>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53" name="Forma Livre: Forma 152">
              <a:extLst>
                <a:ext uri="{FF2B5EF4-FFF2-40B4-BE49-F238E27FC236}">
                  <a16:creationId xmlns:a16="http://schemas.microsoft.com/office/drawing/2014/main" id="{A15A1166-B551-4A6B-8F61-616BB71B6961}"/>
                </a:ext>
              </a:extLst>
            </p:cNvPr>
            <p:cNvSpPr/>
            <p:nvPr/>
          </p:nvSpPr>
          <p:spPr>
            <a:xfrm>
              <a:off x="3238166" y="3196741"/>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7C4EA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Heebo" pitchFamily="2" charset="-79"/>
                <a:cs typeface="Heebo" pitchFamily="2" charset="-79"/>
              </a:endParaRPr>
            </a:p>
          </p:txBody>
        </p:sp>
      </p:grpSp>
      <p:pic>
        <p:nvPicPr>
          <p:cNvPr id="151" name="Picture 8">
            <a:extLst>
              <a:ext uri="{FF2B5EF4-FFF2-40B4-BE49-F238E27FC236}">
                <a16:creationId xmlns:a16="http://schemas.microsoft.com/office/drawing/2014/main" id="{5F6631A2-A845-4DD0-A748-BAB0CF06431F}"/>
              </a:ext>
            </a:extLst>
          </p:cNvPr>
          <p:cNvPicPr>
            <a:picLocks noChangeAspect="1" noChangeArrowheads="1"/>
          </p:cNvPicPr>
          <p:nvPr/>
        </p:nvPicPr>
        <p:blipFill>
          <a:blip r:embed="rId8"/>
          <a:srcRect t="2626" b="2626"/>
          <a:stretch/>
        </p:blipFill>
        <p:spPr bwMode="auto">
          <a:xfrm>
            <a:off x="3638727" y="2887705"/>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17" name="Agrupar 16">
            <a:extLst>
              <a:ext uri="{FF2B5EF4-FFF2-40B4-BE49-F238E27FC236}">
                <a16:creationId xmlns:a16="http://schemas.microsoft.com/office/drawing/2014/main" id="{E145B6C7-B130-F674-EA37-ACF66E04D0F0}"/>
              </a:ext>
            </a:extLst>
          </p:cNvPr>
          <p:cNvGrpSpPr/>
          <p:nvPr/>
        </p:nvGrpSpPr>
        <p:grpSpPr>
          <a:xfrm>
            <a:off x="4660979" y="3196741"/>
            <a:ext cx="1244856" cy="479750"/>
            <a:chOff x="4660979" y="3196741"/>
            <a:chExt cx="1244856" cy="479750"/>
          </a:xfrm>
        </p:grpSpPr>
        <p:sp>
          <p:nvSpPr>
            <p:cNvPr id="157" name="Retângulo: Cantos Arredondados 156">
              <a:extLst>
                <a:ext uri="{FF2B5EF4-FFF2-40B4-BE49-F238E27FC236}">
                  <a16:creationId xmlns:a16="http://schemas.microsoft.com/office/drawing/2014/main" id="{EFD84F1E-958B-4C70-850D-50F44FBB9DC4}"/>
                </a:ext>
              </a:extLst>
            </p:cNvPr>
            <p:cNvSpPr/>
            <p:nvPr/>
          </p:nvSpPr>
          <p:spPr>
            <a:xfrm>
              <a:off x="4660979" y="3252436"/>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58" name="Forma Livre: Forma 157">
              <a:extLst>
                <a:ext uri="{FF2B5EF4-FFF2-40B4-BE49-F238E27FC236}">
                  <a16:creationId xmlns:a16="http://schemas.microsoft.com/office/drawing/2014/main" id="{6E86AEFB-D877-4680-973E-4B11554FEB7B}"/>
                </a:ext>
              </a:extLst>
            </p:cNvPr>
            <p:cNvSpPr/>
            <p:nvPr/>
          </p:nvSpPr>
          <p:spPr>
            <a:xfrm>
              <a:off x="4660979" y="3196741"/>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2291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Heebo" pitchFamily="2" charset="-79"/>
                <a:cs typeface="Heebo" pitchFamily="2" charset="-79"/>
              </a:endParaRPr>
            </a:p>
          </p:txBody>
        </p:sp>
      </p:grpSp>
      <p:pic>
        <p:nvPicPr>
          <p:cNvPr id="156" name="Picture 8">
            <a:extLst>
              <a:ext uri="{FF2B5EF4-FFF2-40B4-BE49-F238E27FC236}">
                <a16:creationId xmlns:a16="http://schemas.microsoft.com/office/drawing/2014/main" id="{6F9E188A-3967-49D2-B092-B75F8E09BD9B}"/>
              </a:ext>
            </a:extLst>
          </p:cNvPr>
          <p:cNvPicPr>
            <a:picLocks noChangeAspect="1" noChangeArrowheads="1"/>
          </p:cNvPicPr>
          <p:nvPr/>
        </p:nvPicPr>
        <p:blipFill rotWithShape="1">
          <a:blip r:embed="rId5"/>
          <a:srcRect l="21729" t="566" r="20489" b="17312"/>
          <a:stretch/>
        </p:blipFill>
        <p:spPr bwMode="auto">
          <a:xfrm flipH="1">
            <a:off x="5061540" y="2887705"/>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20" name="Agrupar 19">
            <a:extLst>
              <a:ext uri="{FF2B5EF4-FFF2-40B4-BE49-F238E27FC236}">
                <a16:creationId xmlns:a16="http://schemas.microsoft.com/office/drawing/2014/main" id="{BCEC24BD-3400-09A0-B74D-36E51B4B845C}"/>
              </a:ext>
            </a:extLst>
          </p:cNvPr>
          <p:cNvGrpSpPr/>
          <p:nvPr/>
        </p:nvGrpSpPr>
        <p:grpSpPr>
          <a:xfrm>
            <a:off x="6083792" y="3196741"/>
            <a:ext cx="1244856" cy="479750"/>
            <a:chOff x="6083792" y="3196741"/>
            <a:chExt cx="1244856" cy="479750"/>
          </a:xfrm>
        </p:grpSpPr>
        <p:sp>
          <p:nvSpPr>
            <p:cNvPr id="162" name="Retângulo: Cantos Arredondados 161">
              <a:extLst>
                <a:ext uri="{FF2B5EF4-FFF2-40B4-BE49-F238E27FC236}">
                  <a16:creationId xmlns:a16="http://schemas.microsoft.com/office/drawing/2014/main" id="{CABC9375-85CC-40D0-BD16-400127E44685}"/>
                </a:ext>
              </a:extLst>
            </p:cNvPr>
            <p:cNvSpPr/>
            <p:nvPr/>
          </p:nvSpPr>
          <p:spPr>
            <a:xfrm>
              <a:off x="6083792" y="3252436"/>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63" name="Forma Livre: Forma 162">
              <a:extLst>
                <a:ext uri="{FF2B5EF4-FFF2-40B4-BE49-F238E27FC236}">
                  <a16:creationId xmlns:a16="http://schemas.microsoft.com/office/drawing/2014/main" id="{7EB84387-038F-475E-B1D8-58BC1D364C8A}"/>
                </a:ext>
              </a:extLst>
            </p:cNvPr>
            <p:cNvSpPr/>
            <p:nvPr/>
          </p:nvSpPr>
          <p:spPr>
            <a:xfrm>
              <a:off x="6083792" y="3196741"/>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13A89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Heebo" pitchFamily="2" charset="-79"/>
                <a:cs typeface="Heebo" pitchFamily="2" charset="-79"/>
              </a:endParaRPr>
            </a:p>
          </p:txBody>
        </p:sp>
      </p:grpSp>
      <p:pic>
        <p:nvPicPr>
          <p:cNvPr id="161" name="Picture 8">
            <a:extLst>
              <a:ext uri="{FF2B5EF4-FFF2-40B4-BE49-F238E27FC236}">
                <a16:creationId xmlns:a16="http://schemas.microsoft.com/office/drawing/2014/main" id="{BC7D9F94-920B-4F9F-B4D6-780C35A66960}"/>
              </a:ext>
            </a:extLst>
          </p:cNvPr>
          <p:cNvPicPr>
            <a:picLocks noChangeAspect="1" noChangeArrowheads="1"/>
          </p:cNvPicPr>
          <p:nvPr/>
        </p:nvPicPr>
        <p:blipFill rotWithShape="1">
          <a:blip r:embed="rId4"/>
          <a:srcRect l="18650" t="6994" r="25804" b="14141"/>
          <a:stretch/>
        </p:blipFill>
        <p:spPr bwMode="auto">
          <a:xfrm>
            <a:off x="6484353" y="2887705"/>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25" name="Agrupar 24">
            <a:extLst>
              <a:ext uri="{FF2B5EF4-FFF2-40B4-BE49-F238E27FC236}">
                <a16:creationId xmlns:a16="http://schemas.microsoft.com/office/drawing/2014/main" id="{6B6317A8-526C-D52B-F6FC-925B39D21A08}"/>
              </a:ext>
            </a:extLst>
          </p:cNvPr>
          <p:cNvGrpSpPr/>
          <p:nvPr/>
        </p:nvGrpSpPr>
        <p:grpSpPr>
          <a:xfrm>
            <a:off x="7506604" y="3196741"/>
            <a:ext cx="1244856" cy="479750"/>
            <a:chOff x="7506604" y="3196741"/>
            <a:chExt cx="1244856" cy="479750"/>
          </a:xfrm>
        </p:grpSpPr>
        <p:sp>
          <p:nvSpPr>
            <p:cNvPr id="167" name="Retângulo: Cantos Arredondados 166">
              <a:extLst>
                <a:ext uri="{FF2B5EF4-FFF2-40B4-BE49-F238E27FC236}">
                  <a16:creationId xmlns:a16="http://schemas.microsoft.com/office/drawing/2014/main" id="{C1AF3E30-605B-46E5-A656-27A782F8A8FC}"/>
                </a:ext>
              </a:extLst>
            </p:cNvPr>
            <p:cNvSpPr/>
            <p:nvPr/>
          </p:nvSpPr>
          <p:spPr>
            <a:xfrm>
              <a:off x="7506604" y="3252436"/>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68" name="Forma Livre: Forma 167">
              <a:extLst>
                <a:ext uri="{FF2B5EF4-FFF2-40B4-BE49-F238E27FC236}">
                  <a16:creationId xmlns:a16="http://schemas.microsoft.com/office/drawing/2014/main" id="{C312778F-C82F-4C88-B99D-1123A3BFF41E}"/>
                </a:ext>
              </a:extLst>
            </p:cNvPr>
            <p:cNvSpPr/>
            <p:nvPr/>
          </p:nvSpPr>
          <p:spPr>
            <a:xfrm>
              <a:off x="7506604" y="3196741"/>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8DC16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Heebo" pitchFamily="2" charset="-79"/>
                <a:cs typeface="Heebo" pitchFamily="2" charset="-79"/>
              </a:endParaRPr>
            </a:p>
          </p:txBody>
        </p:sp>
      </p:grpSp>
      <p:pic>
        <p:nvPicPr>
          <p:cNvPr id="166" name="Picture 8">
            <a:extLst>
              <a:ext uri="{FF2B5EF4-FFF2-40B4-BE49-F238E27FC236}">
                <a16:creationId xmlns:a16="http://schemas.microsoft.com/office/drawing/2014/main" id="{2527A524-F865-43EB-9EAF-061DABC8E71B}"/>
              </a:ext>
            </a:extLst>
          </p:cNvPr>
          <p:cNvPicPr>
            <a:picLocks noChangeAspect="1" noChangeArrowheads="1"/>
          </p:cNvPicPr>
          <p:nvPr/>
        </p:nvPicPr>
        <p:blipFill rotWithShape="1">
          <a:blip r:embed="rId9"/>
          <a:srcRect l="16273" t="8107" r="11631" b="23583"/>
          <a:stretch/>
        </p:blipFill>
        <p:spPr bwMode="auto">
          <a:xfrm>
            <a:off x="7907165" y="2887705"/>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11" name="Agrupar 10">
            <a:extLst>
              <a:ext uri="{FF2B5EF4-FFF2-40B4-BE49-F238E27FC236}">
                <a16:creationId xmlns:a16="http://schemas.microsoft.com/office/drawing/2014/main" id="{63FFAE44-80A0-8A20-60A7-1F08C4DFE35E}"/>
              </a:ext>
            </a:extLst>
          </p:cNvPr>
          <p:cNvGrpSpPr/>
          <p:nvPr/>
        </p:nvGrpSpPr>
        <p:grpSpPr>
          <a:xfrm>
            <a:off x="392540" y="4277087"/>
            <a:ext cx="1244856" cy="479750"/>
            <a:chOff x="392540" y="4277087"/>
            <a:chExt cx="1244856" cy="479750"/>
          </a:xfrm>
        </p:grpSpPr>
        <p:sp>
          <p:nvSpPr>
            <p:cNvPr id="172" name="Retângulo: Cantos Arredondados 171">
              <a:extLst>
                <a:ext uri="{FF2B5EF4-FFF2-40B4-BE49-F238E27FC236}">
                  <a16:creationId xmlns:a16="http://schemas.microsoft.com/office/drawing/2014/main" id="{3114DEFE-CE61-4600-9863-7CDE786F9A9B}"/>
                </a:ext>
              </a:extLst>
            </p:cNvPr>
            <p:cNvSpPr/>
            <p:nvPr/>
          </p:nvSpPr>
          <p:spPr>
            <a:xfrm>
              <a:off x="392540" y="4332782"/>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73" name="Forma Livre: Forma 172">
              <a:extLst>
                <a:ext uri="{FF2B5EF4-FFF2-40B4-BE49-F238E27FC236}">
                  <a16:creationId xmlns:a16="http://schemas.microsoft.com/office/drawing/2014/main" id="{8E757B08-2A31-4C56-BF57-729996987B7C}"/>
                </a:ext>
              </a:extLst>
            </p:cNvPr>
            <p:cNvSpPr/>
            <p:nvPr/>
          </p:nvSpPr>
          <p:spPr>
            <a:xfrm>
              <a:off x="392540" y="4277087"/>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endParaRPr lang="pt-BR" sz="700" dirty="0">
                <a:solidFill>
                  <a:schemeClr val="tx1"/>
                </a:solidFill>
                <a:latin typeface="Heebo" pitchFamily="2" charset="-79"/>
                <a:cs typeface="Heebo" pitchFamily="2" charset="-79"/>
              </a:endParaRPr>
            </a:p>
          </p:txBody>
        </p:sp>
      </p:grpSp>
      <p:pic>
        <p:nvPicPr>
          <p:cNvPr id="171" name="Picture 8">
            <a:extLst>
              <a:ext uri="{FF2B5EF4-FFF2-40B4-BE49-F238E27FC236}">
                <a16:creationId xmlns:a16="http://schemas.microsoft.com/office/drawing/2014/main" id="{2EA945ED-1938-4998-AACF-7A27D7BD7B02}"/>
              </a:ext>
            </a:extLst>
          </p:cNvPr>
          <p:cNvPicPr>
            <a:picLocks noChangeAspect="1" noChangeArrowheads="1"/>
          </p:cNvPicPr>
          <p:nvPr/>
        </p:nvPicPr>
        <p:blipFill rotWithShape="1">
          <a:blip r:embed="rId3"/>
          <a:srcRect t="4051" b="32707"/>
          <a:stretch/>
        </p:blipFill>
        <p:spPr bwMode="auto">
          <a:xfrm>
            <a:off x="793101" y="3968051"/>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12" name="Agrupar 11">
            <a:extLst>
              <a:ext uri="{FF2B5EF4-FFF2-40B4-BE49-F238E27FC236}">
                <a16:creationId xmlns:a16="http://schemas.microsoft.com/office/drawing/2014/main" id="{A864DCE9-8BD4-CF16-FD40-4FF1EF8441A9}"/>
              </a:ext>
            </a:extLst>
          </p:cNvPr>
          <p:cNvGrpSpPr/>
          <p:nvPr/>
        </p:nvGrpSpPr>
        <p:grpSpPr>
          <a:xfrm>
            <a:off x="1815353" y="4277087"/>
            <a:ext cx="1244856" cy="479750"/>
            <a:chOff x="1815353" y="4277087"/>
            <a:chExt cx="1244856" cy="479750"/>
          </a:xfrm>
        </p:grpSpPr>
        <p:sp>
          <p:nvSpPr>
            <p:cNvPr id="177" name="Retângulo: Cantos Arredondados 176">
              <a:extLst>
                <a:ext uri="{FF2B5EF4-FFF2-40B4-BE49-F238E27FC236}">
                  <a16:creationId xmlns:a16="http://schemas.microsoft.com/office/drawing/2014/main" id="{7B7246D3-7B8A-4001-A7FF-23C8B8F78A2C}"/>
                </a:ext>
              </a:extLst>
            </p:cNvPr>
            <p:cNvSpPr/>
            <p:nvPr/>
          </p:nvSpPr>
          <p:spPr>
            <a:xfrm>
              <a:off x="1815353" y="4332782"/>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78" name="Forma Livre: Forma 177">
              <a:extLst>
                <a:ext uri="{FF2B5EF4-FFF2-40B4-BE49-F238E27FC236}">
                  <a16:creationId xmlns:a16="http://schemas.microsoft.com/office/drawing/2014/main" id="{4508437D-7A0F-4ACE-86E7-C5AD8DAEDBD9}"/>
                </a:ext>
              </a:extLst>
            </p:cNvPr>
            <p:cNvSpPr/>
            <p:nvPr/>
          </p:nvSpPr>
          <p:spPr>
            <a:xfrm>
              <a:off x="1815353" y="4277087"/>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pt-BR" sz="700" dirty="0">
                <a:solidFill>
                  <a:schemeClr val="tx1"/>
                </a:solidFill>
                <a:latin typeface="Heebo" pitchFamily="2" charset="-79"/>
                <a:cs typeface="Heebo" pitchFamily="2" charset="-79"/>
              </a:endParaRPr>
            </a:p>
          </p:txBody>
        </p:sp>
      </p:grpSp>
      <p:pic>
        <p:nvPicPr>
          <p:cNvPr id="176" name="Picture 8">
            <a:extLst>
              <a:ext uri="{FF2B5EF4-FFF2-40B4-BE49-F238E27FC236}">
                <a16:creationId xmlns:a16="http://schemas.microsoft.com/office/drawing/2014/main" id="{F44E0C95-0C4D-4B40-9769-DE03044A6B84}"/>
              </a:ext>
            </a:extLst>
          </p:cNvPr>
          <p:cNvPicPr>
            <a:picLocks noChangeAspect="1" noChangeArrowheads="1"/>
          </p:cNvPicPr>
          <p:nvPr/>
        </p:nvPicPr>
        <p:blipFill rotWithShape="1">
          <a:blip r:embed="rId9"/>
          <a:srcRect l="17956" t="7726" r="16550" b="30220"/>
          <a:stretch/>
        </p:blipFill>
        <p:spPr bwMode="auto">
          <a:xfrm>
            <a:off x="2215914" y="3968051"/>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13" name="Agrupar 12">
            <a:extLst>
              <a:ext uri="{FF2B5EF4-FFF2-40B4-BE49-F238E27FC236}">
                <a16:creationId xmlns:a16="http://schemas.microsoft.com/office/drawing/2014/main" id="{315211CC-39D9-2F37-1982-A5690FE734F6}"/>
              </a:ext>
            </a:extLst>
          </p:cNvPr>
          <p:cNvGrpSpPr/>
          <p:nvPr/>
        </p:nvGrpSpPr>
        <p:grpSpPr>
          <a:xfrm>
            <a:off x="3238166" y="4277087"/>
            <a:ext cx="1244856" cy="479750"/>
            <a:chOff x="3238166" y="4277087"/>
            <a:chExt cx="1244856" cy="479750"/>
          </a:xfrm>
        </p:grpSpPr>
        <p:sp>
          <p:nvSpPr>
            <p:cNvPr id="182" name="Retângulo: Cantos Arredondados 181">
              <a:extLst>
                <a:ext uri="{FF2B5EF4-FFF2-40B4-BE49-F238E27FC236}">
                  <a16:creationId xmlns:a16="http://schemas.microsoft.com/office/drawing/2014/main" id="{71F82801-A7E8-4215-B774-E550F71E6122}"/>
                </a:ext>
              </a:extLst>
            </p:cNvPr>
            <p:cNvSpPr/>
            <p:nvPr/>
          </p:nvSpPr>
          <p:spPr>
            <a:xfrm>
              <a:off x="3238166" y="4332782"/>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83" name="Forma Livre: Forma 182">
              <a:extLst>
                <a:ext uri="{FF2B5EF4-FFF2-40B4-BE49-F238E27FC236}">
                  <a16:creationId xmlns:a16="http://schemas.microsoft.com/office/drawing/2014/main" id="{77DDBEF3-F28E-4508-AB1C-1917807B80D3}"/>
                </a:ext>
              </a:extLst>
            </p:cNvPr>
            <p:cNvSpPr/>
            <p:nvPr/>
          </p:nvSpPr>
          <p:spPr>
            <a:xfrm>
              <a:off x="3238166" y="4277087"/>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pt-BR" sz="700" dirty="0">
                <a:solidFill>
                  <a:schemeClr val="tx1"/>
                </a:solidFill>
                <a:latin typeface="Heebo" pitchFamily="2" charset="-79"/>
                <a:cs typeface="Heebo" pitchFamily="2" charset="-79"/>
              </a:endParaRPr>
            </a:p>
          </p:txBody>
        </p:sp>
      </p:grpSp>
      <p:pic>
        <p:nvPicPr>
          <p:cNvPr id="181" name="Picture 8">
            <a:extLst>
              <a:ext uri="{FF2B5EF4-FFF2-40B4-BE49-F238E27FC236}">
                <a16:creationId xmlns:a16="http://schemas.microsoft.com/office/drawing/2014/main" id="{F3622069-980A-4178-B10F-3488A5227268}"/>
              </a:ext>
            </a:extLst>
          </p:cNvPr>
          <p:cNvPicPr>
            <a:picLocks noChangeAspect="1" noChangeArrowheads="1"/>
          </p:cNvPicPr>
          <p:nvPr/>
        </p:nvPicPr>
        <p:blipFill rotWithShape="1">
          <a:blip r:embed="rId4"/>
          <a:srcRect l="20621" t="7949" r="29233" b="20853"/>
          <a:stretch/>
        </p:blipFill>
        <p:spPr bwMode="auto">
          <a:xfrm flipH="1">
            <a:off x="3638727" y="3968051"/>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18" name="Agrupar 17">
            <a:extLst>
              <a:ext uri="{FF2B5EF4-FFF2-40B4-BE49-F238E27FC236}">
                <a16:creationId xmlns:a16="http://schemas.microsoft.com/office/drawing/2014/main" id="{D5CC52CA-9907-F900-4DBD-995CAF3A5814}"/>
              </a:ext>
            </a:extLst>
          </p:cNvPr>
          <p:cNvGrpSpPr/>
          <p:nvPr/>
        </p:nvGrpSpPr>
        <p:grpSpPr>
          <a:xfrm>
            <a:off x="4660979" y="4277087"/>
            <a:ext cx="1244856" cy="479750"/>
            <a:chOff x="4660979" y="4277087"/>
            <a:chExt cx="1244856" cy="479750"/>
          </a:xfrm>
        </p:grpSpPr>
        <p:sp>
          <p:nvSpPr>
            <p:cNvPr id="187" name="Retângulo: Cantos Arredondados 186">
              <a:extLst>
                <a:ext uri="{FF2B5EF4-FFF2-40B4-BE49-F238E27FC236}">
                  <a16:creationId xmlns:a16="http://schemas.microsoft.com/office/drawing/2014/main" id="{95F00EC1-D7D3-4F0E-8C57-E8F91FB749CE}"/>
                </a:ext>
              </a:extLst>
            </p:cNvPr>
            <p:cNvSpPr/>
            <p:nvPr/>
          </p:nvSpPr>
          <p:spPr>
            <a:xfrm>
              <a:off x="4660979" y="4332782"/>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88" name="Forma Livre: Forma 187">
              <a:extLst>
                <a:ext uri="{FF2B5EF4-FFF2-40B4-BE49-F238E27FC236}">
                  <a16:creationId xmlns:a16="http://schemas.microsoft.com/office/drawing/2014/main" id="{551ECD87-F63C-4391-8CE6-ADB1E7D40B74}"/>
                </a:ext>
              </a:extLst>
            </p:cNvPr>
            <p:cNvSpPr/>
            <p:nvPr/>
          </p:nvSpPr>
          <p:spPr>
            <a:xfrm>
              <a:off x="4660979" y="4277087"/>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pt-BR" sz="700" dirty="0">
                <a:solidFill>
                  <a:schemeClr val="tx1"/>
                </a:solidFill>
                <a:latin typeface="Heebo" pitchFamily="2" charset="-79"/>
                <a:cs typeface="Heebo" pitchFamily="2" charset="-79"/>
              </a:endParaRPr>
            </a:p>
          </p:txBody>
        </p:sp>
      </p:grpSp>
      <p:pic>
        <p:nvPicPr>
          <p:cNvPr id="186" name="Picture 8">
            <a:extLst>
              <a:ext uri="{FF2B5EF4-FFF2-40B4-BE49-F238E27FC236}">
                <a16:creationId xmlns:a16="http://schemas.microsoft.com/office/drawing/2014/main" id="{B4883A44-9F1C-407B-8C7B-69D682C19910}"/>
              </a:ext>
            </a:extLst>
          </p:cNvPr>
          <p:cNvPicPr>
            <a:picLocks noChangeAspect="1" noChangeArrowheads="1"/>
          </p:cNvPicPr>
          <p:nvPr/>
        </p:nvPicPr>
        <p:blipFill rotWithShape="1">
          <a:blip r:embed="rId6"/>
          <a:srcRect l="15766" t="4663" r="42311" b="35726"/>
          <a:stretch/>
        </p:blipFill>
        <p:spPr bwMode="auto">
          <a:xfrm>
            <a:off x="5061540" y="3968051"/>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19" name="Agrupar 18">
            <a:extLst>
              <a:ext uri="{FF2B5EF4-FFF2-40B4-BE49-F238E27FC236}">
                <a16:creationId xmlns:a16="http://schemas.microsoft.com/office/drawing/2014/main" id="{24CCC9EA-4158-F763-AA2E-85978E4986B7}"/>
              </a:ext>
            </a:extLst>
          </p:cNvPr>
          <p:cNvGrpSpPr/>
          <p:nvPr/>
        </p:nvGrpSpPr>
        <p:grpSpPr>
          <a:xfrm>
            <a:off x="6083792" y="4277087"/>
            <a:ext cx="1244856" cy="479750"/>
            <a:chOff x="6083792" y="4277087"/>
            <a:chExt cx="1244856" cy="479750"/>
          </a:xfrm>
        </p:grpSpPr>
        <p:sp>
          <p:nvSpPr>
            <p:cNvPr id="192" name="Retângulo: Cantos Arredondados 191">
              <a:extLst>
                <a:ext uri="{FF2B5EF4-FFF2-40B4-BE49-F238E27FC236}">
                  <a16:creationId xmlns:a16="http://schemas.microsoft.com/office/drawing/2014/main" id="{24026895-E326-4D07-B9C1-93F4E281D5A7}"/>
                </a:ext>
              </a:extLst>
            </p:cNvPr>
            <p:cNvSpPr/>
            <p:nvPr/>
          </p:nvSpPr>
          <p:spPr>
            <a:xfrm>
              <a:off x="6083792" y="4332782"/>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93" name="Forma Livre: Forma 192">
              <a:extLst>
                <a:ext uri="{FF2B5EF4-FFF2-40B4-BE49-F238E27FC236}">
                  <a16:creationId xmlns:a16="http://schemas.microsoft.com/office/drawing/2014/main" id="{0545F49D-F108-419B-B3C0-2F964A38FB43}"/>
                </a:ext>
              </a:extLst>
            </p:cNvPr>
            <p:cNvSpPr/>
            <p:nvPr/>
          </p:nvSpPr>
          <p:spPr>
            <a:xfrm>
              <a:off x="6083792" y="4277087"/>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pt-BR" sz="700" dirty="0">
                <a:solidFill>
                  <a:schemeClr val="tx1"/>
                </a:solidFill>
                <a:latin typeface="Heebo" pitchFamily="2" charset="-79"/>
                <a:cs typeface="Heebo" pitchFamily="2" charset="-79"/>
              </a:endParaRPr>
            </a:p>
          </p:txBody>
        </p:sp>
      </p:grpSp>
      <p:pic>
        <p:nvPicPr>
          <p:cNvPr id="191" name="Picture 8">
            <a:extLst>
              <a:ext uri="{FF2B5EF4-FFF2-40B4-BE49-F238E27FC236}">
                <a16:creationId xmlns:a16="http://schemas.microsoft.com/office/drawing/2014/main" id="{756722C7-5171-4BE1-850C-4A52E6554887}"/>
              </a:ext>
            </a:extLst>
          </p:cNvPr>
          <p:cNvPicPr>
            <a:picLocks noChangeAspect="1" noChangeArrowheads="1"/>
          </p:cNvPicPr>
          <p:nvPr/>
        </p:nvPicPr>
        <p:blipFill rotWithShape="1">
          <a:blip r:embed="rId3"/>
          <a:srcRect l="13520" t="5608" r="6668" b="43917"/>
          <a:stretch/>
        </p:blipFill>
        <p:spPr bwMode="auto">
          <a:xfrm>
            <a:off x="6484353" y="3968051"/>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grpSp>
        <p:nvGrpSpPr>
          <p:cNvPr id="26" name="Agrupar 25">
            <a:extLst>
              <a:ext uri="{FF2B5EF4-FFF2-40B4-BE49-F238E27FC236}">
                <a16:creationId xmlns:a16="http://schemas.microsoft.com/office/drawing/2014/main" id="{FD8C7779-6C80-6EFF-6D5D-5A9D9DD3AF76}"/>
              </a:ext>
            </a:extLst>
          </p:cNvPr>
          <p:cNvGrpSpPr/>
          <p:nvPr/>
        </p:nvGrpSpPr>
        <p:grpSpPr>
          <a:xfrm>
            <a:off x="7506604" y="4277087"/>
            <a:ext cx="1244856" cy="479750"/>
            <a:chOff x="7506604" y="4277087"/>
            <a:chExt cx="1244856" cy="479750"/>
          </a:xfrm>
        </p:grpSpPr>
        <p:sp>
          <p:nvSpPr>
            <p:cNvPr id="197" name="Retângulo: Cantos Arredondados 196">
              <a:extLst>
                <a:ext uri="{FF2B5EF4-FFF2-40B4-BE49-F238E27FC236}">
                  <a16:creationId xmlns:a16="http://schemas.microsoft.com/office/drawing/2014/main" id="{F45B9C90-6AEA-49D1-B910-4A25FFEE1F1F}"/>
                </a:ext>
              </a:extLst>
            </p:cNvPr>
            <p:cNvSpPr/>
            <p:nvPr/>
          </p:nvSpPr>
          <p:spPr>
            <a:xfrm>
              <a:off x="7506604" y="4332782"/>
              <a:ext cx="1244856" cy="424055"/>
            </a:xfrm>
            <a:prstGeom prst="roundRect">
              <a:avLst>
                <a:gd name="adj" fmla="val 15722"/>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r>
                <a:rPr lang="pt-BR" sz="700" b="1" dirty="0">
                  <a:solidFill>
                    <a:schemeClr val="tx1"/>
                  </a:solidFill>
                  <a:latin typeface="Heebo" pitchFamily="2" charset="-79"/>
                  <a:cs typeface="Heebo" pitchFamily="2" charset="-79"/>
                </a:rPr>
                <a:t>Nome Sobrenome</a:t>
              </a:r>
            </a:p>
            <a:p>
              <a:pPr algn="ctr"/>
              <a:r>
                <a:rPr lang="pt-BR" sz="700" dirty="0">
                  <a:solidFill>
                    <a:schemeClr val="tx1"/>
                  </a:solidFill>
                  <a:latin typeface="Heebo" pitchFamily="2" charset="-79"/>
                  <a:cs typeface="Heebo" pitchFamily="2" charset="-79"/>
                </a:rPr>
                <a:t>Nome do cargo</a:t>
              </a:r>
            </a:p>
          </p:txBody>
        </p:sp>
        <p:sp>
          <p:nvSpPr>
            <p:cNvPr id="198" name="Forma Livre: Forma 197">
              <a:extLst>
                <a:ext uri="{FF2B5EF4-FFF2-40B4-BE49-F238E27FC236}">
                  <a16:creationId xmlns:a16="http://schemas.microsoft.com/office/drawing/2014/main" id="{A0675877-27BA-495D-BF39-7AE70BAF1296}"/>
                </a:ext>
              </a:extLst>
            </p:cNvPr>
            <p:cNvSpPr/>
            <p:nvPr/>
          </p:nvSpPr>
          <p:spPr>
            <a:xfrm>
              <a:off x="7506604" y="4277087"/>
              <a:ext cx="1244856" cy="111391"/>
            </a:xfrm>
            <a:custGeom>
              <a:avLst/>
              <a:gdLst>
                <a:gd name="connsiteX0" fmla="*/ 66670 w 1609490"/>
                <a:gd name="connsiteY0" fmla="*/ 0 h 111391"/>
                <a:gd name="connsiteX1" fmla="*/ 1542820 w 1609490"/>
                <a:gd name="connsiteY1" fmla="*/ 0 h 111391"/>
                <a:gd name="connsiteX2" fmla="*/ 1609490 w 1609490"/>
                <a:gd name="connsiteY2" fmla="*/ 66670 h 111391"/>
                <a:gd name="connsiteX3" fmla="*/ 1609490 w 1609490"/>
                <a:gd name="connsiteY3" fmla="*/ 111391 h 111391"/>
                <a:gd name="connsiteX4" fmla="*/ 0 w 1609490"/>
                <a:gd name="connsiteY4" fmla="*/ 111391 h 111391"/>
                <a:gd name="connsiteX5" fmla="*/ 0 w 1609490"/>
                <a:gd name="connsiteY5" fmla="*/ 66670 h 111391"/>
                <a:gd name="connsiteX6" fmla="*/ 66670 w 1609490"/>
                <a:gd name="connsiteY6" fmla="*/ 0 h 11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9490" h="111391">
                  <a:moveTo>
                    <a:pt x="66670" y="0"/>
                  </a:moveTo>
                  <a:lnTo>
                    <a:pt x="1542820" y="0"/>
                  </a:lnTo>
                  <a:cubicBezTo>
                    <a:pt x="1579641" y="0"/>
                    <a:pt x="1609490" y="29849"/>
                    <a:pt x="1609490" y="66670"/>
                  </a:cubicBezTo>
                  <a:lnTo>
                    <a:pt x="1609490" y="111391"/>
                  </a:lnTo>
                  <a:lnTo>
                    <a:pt x="0" y="111391"/>
                  </a:lnTo>
                  <a:lnTo>
                    <a:pt x="0" y="66670"/>
                  </a:lnTo>
                  <a:cubicBezTo>
                    <a:pt x="0" y="29849"/>
                    <a:pt x="29849" y="0"/>
                    <a:pt x="66670" y="0"/>
                  </a:cubicBezTo>
                  <a:close/>
                </a:path>
              </a:pathLst>
            </a:custGeom>
            <a:solidFill>
              <a:srgbClr val="9495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pt-BR" sz="700" dirty="0">
                <a:solidFill>
                  <a:schemeClr val="tx1"/>
                </a:solidFill>
                <a:latin typeface="Heebo" pitchFamily="2" charset="-79"/>
                <a:cs typeface="Heebo" pitchFamily="2" charset="-79"/>
              </a:endParaRPr>
            </a:p>
          </p:txBody>
        </p:sp>
      </p:grpSp>
      <p:pic>
        <p:nvPicPr>
          <p:cNvPr id="196" name="Picture 8" descr="business-woman - Print House">
            <a:extLst>
              <a:ext uri="{FF2B5EF4-FFF2-40B4-BE49-F238E27FC236}">
                <a16:creationId xmlns:a16="http://schemas.microsoft.com/office/drawing/2014/main" id="{031520D7-3892-4B77-8C7A-8DFE4494B7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2" r="28122" b="53737"/>
          <a:stretch/>
        </p:blipFill>
        <p:spPr bwMode="auto">
          <a:xfrm>
            <a:off x="7907165" y="3968051"/>
            <a:ext cx="443733" cy="420427"/>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DA20814A-1978-8CEE-9804-AF958E647C9E}"/>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4" name="CaixaDeTexto 3">
            <a:extLst>
              <a:ext uri="{FF2B5EF4-FFF2-40B4-BE49-F238E27FC236}">
                <a16:creationId xmlns:a16="http://schemas.microsoft.com/office/drawing/2014/main" id="{C6B7DA6C-3F53-1B44-929B-4D6B41C0741A}"/>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
        <p:nvSpPr>
          <p:cNvPr id="27" name="CaixaDeTexto 26">
            <a:extLst>
              <a:ext uri="{FF2B5EF4-FFF2-40B4-BE49-F238E27FC236}">
                <a16:creationId xmlns:a16="http://schemas.microsoft.com/office/drawing/2014/main" id="{FADD1C20-CC1D-A18B-590E-319F230C2AF3}"/>
              </a:ext>
            </a:extLst>
          </p:cNvPr>
          <p:cNvSpPr txBox="1"/>
          <p:nvPr/>
        </p:nvSpPr>
        <p:spPr>
          <a:xfrm>
            <a:off x="-7602" y="-446744"/>
            <a:ext cx="8759062" cy="369332"/>
          </a:xfrm>
          <a:prstGeom prst="rect">
            <a:avLst/>
          </a:prstGeom>
          <a:noFill/>
        </p:spPr>
        <p:txBody>
          <a:bodyPr wrap="square" rtlCol="0">
            <a:spAutoFit/>
          </a:bodyPr>
          <a:lstStyle/>
          <a:p>
            <a:pPr algn="l"/>
            <a:r>
              <a:rPr lang="pt-BR" sz="900" dirty="0">
                <a:solidFill>
                  <a:srgbClr val="FF0000"/>
                </a:solidFill>
                <a:latin typeface="Heebo" pitchFamily="2" charset="-79"/>
                <a:cs typeface="Heebo" pitchFamily="2" charset="-79"/>
              </a:rPr>
              <a:t>Para facilitar a inserção de imagens, clique com o botão direito do mouse na imagem &gt; alterar imagem. Sua nova foto vai permanecer na mesma posição que a atual. (se precisar ajustar, basta clicar na ferramenta cortar (clique na imagem e vá na aba forma de formato)</a:t>
            </a:r>
          </a:p>
        </p:txBody>
      </p:sp>
    </p:spTree>
    <p:extLst>
      <p:ext uri="{BB962C8B-B14F-4D97-AF65-F5344CB8AC3E}">
        <p14:creationId xmlns:p14="http://schemas.microsoft.com/office/powerpoint/2010/main" val="836280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Conector reto 98">
            <a:extLst>
              <a:ext uri="{FF2B5EF4-FFF2-40B4-BE49-F238E27FC236}">
                <a16:creationId xmlns:a16="http://schemas.microsoft.com/office/drawing/2014/main" id="{BDACCD4D-D674-F74D-78E6-5EFEC0B90D74}"/>
              </a:ext>
            </a:extLst>
          </p:cNvPr>
          <p:cNvCxnSpPr>
            <a:cxnSpLocks/>
          </p:cNvCxnSpPr>
          <p:nvPr/>
        </p:nvCxnSpPr>
        <p:spPr>
          <a:xfrm>
            <a:off x="1181686" y="1237957"/>
            <a:ext cx="533165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7621D9D2-ABD3-3BAB-638D-B5764A1B7FCE}"/>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4" name="CaixaDeTexto 3">
            <a:extLst>
              <a:ext uri="{FF2B5EF4-FFF2-40B4-BE49-F238E27FC236}">
                <a16:creationId xmlns:a16="http://schemas.microsoft.com/office/drawing/2014/main" id="{D7227415-94CB-EB0E-1BF9-2E1E7944C75B}"/>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pic>
        <p:nvPicPr>
          <p:cNvPr id="2" name="Picture 8">
            <a:extLst>
              <a:ext uri="{FF2B5EF4-FFF2-40B4-BE49-F238E27FC236}">
                <a16:creationId xmlns:a16="http://schemas.microsoft.com/office/drawing/2014/main" id="{D7F5FB18-A0C5-1328-6687-71048AA97F77}"/>
              </a:ext>
            </a:extLst>
          </p:cNvPr>
          <p:cNvPicPr>
            <a:picLocks noChangeAspect="1" noChangeArrowheads="1"/>
          </p:cNvPicPr>
          <p:nvPr/>
        </p:nvPicPr>
        <p:blipFill rotWithShape="1">
          <a:blip r:embed="rId2"/>
          <a:srcRect l="15728" t="3850" r="41025" b="31247"/>
          <a:stretch/>
        </p:blipFill>
        <p:spPr bwMode="auto">
          <a:xfrm>
            <a:off x="732228" y="800962"/>
            <a:ext cx="901223" cy="90122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5" name="Rectangle 99">
            <a:extLst>
              <a:ext uri="{FF2B5EF4-FFF2-40B4-BE49-F238E27FC236}">
                <a16:creationId xmlns:a16="http://schemas.microsoft.com/office/drawing/2014/main" id="{7B5CE914-8EE3-8774-BB5C-5811AF0073CE}"/>
              </a:ext>
            </a:extLst>
          </p:cNvPr>
          <p:cNvSpPr/>
          <p:nvPr/>
        </p:nvSpPr>
        <p:spPr>
          <a:xfrm>
            <a:off x="2915704" y="170218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15" name="Rectangle 99">
            <a:extLst>
              <a:ext uri="{FF2B5EF4-FFF2-40B4-BE49-F238E27FC236}">
                <a16:creationId xmlns:a16="http://schemas.microsoft.com/office/drawing/2014/main" id="{0A0DBBFA-ABD9-DE20-EE1B-60D60A774CDA}"/>
              </a:ext>
            </a:extLst>
          </p:cNvPr>
          <p:cNvSpPr/>
          <p:nvPr/>
        </p:nvSpPr>
        <p:spPr>
          <a:xfrm>
            <a:off x="2915704" y="252260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20" name="Rectangle 99">
            <a:extLst>
              <a:ext uri="{FF2B5EF4-FFF2-40B4-BE49-F238E27FC236}">
                <a16:creationId xmlns:a16="http://schemas.microsoft.com/office/drawing/2014/main" id="{92D843A9-86F2-3541-73AA-6FC5D8FD7785}"/>
              </a:ext>
            </a:extLst>
          </p:cNvPr>
          <p:cNvSpPr/>
          <p:nvPr/>
        </p:nvSpPr>
        <p:spPr>
          <a:xfrm>
            <a:off x="2915704" y="334302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pic>
        <p:nvPicPr>
          <p:cNvPr id="23" name="Picture 8">
            <a:extLst>
              <a:ext uri="{FF2B5EF4-FFF2-40B4-BE49-F238E27FC236}">
                <a16:creationId xmlns:a16="http://schemas.microsoft.com/office/drawing/2014/main" id="{F3FB5F71-027A-AA46-C32B-BD8CC93AC0C3}"/>
              </a:ext>
            </a:extLst>
          </p:cNvPr>
          <p:cNvPicPr>
            <a:picLocks noChangeAspect="1" noChangeArrowheads="1"/>
          </p:cNvPicPr>
          <p:nvPr/>
        </p:nvPicPr>
        <p:blipFill rotWithShape="1">
          <a:blip r:embed="rId3"/>
          <a:srcRect l="14733" t="5574" r="13187" b="48896"/>
          <a:stretch/>
        </p:blipFill>
        <p:spPr bwMode="auto">
          <a:xfrm>
            <a:off x="2201067" y="3994170"/>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4" name="Rectangle 99">
            <a:extLst>
              <a:ext uri="{FF2B5EF4-FFF2-40B4-BE49-F238E27FC236}">
                <a16:creationId xmlns:a16="http://schemas.microsoft.com/office/drawing/2014/main" id="{F1A13FFF-9ED6-71B0-1EA1-BCB60D9B8854}"/>
              </a:ext>
            </a:extLst>
          </p:cNvPr>
          <p:cNvSpPr/>
          <p:nvPr/>
        </p:nvSpPr>
        <p:spPr>
          <a:xfrm>
            <a:off x="2915704" y="416344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4" name="Rectangle 99">
            <a:extLst>
              <a:ext uri="{FF2B5EF4-FFF2-40B4-BE49-F238E27FC236}">
                <a16:creationId xmlns:a16="http://schemas.microsoft.com/office/drawing/2014/main" id="{E5E1B2B0-B2BF-CEF8-A071-42EE374DEE87}"/>
              </a:ext>
            </a:extLst>
          </p:cNvPr>
          <p:cNvSpPr/>
          <p:nvPr/>
        </p:nvSpPr>
        <p:spPr>
          <a:xfrm>
            <a:off x="5194084" y="170218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44" name="Rectangle 99">
            <a:extLst>
              <a:ext uri="{FF2B5EF4-FFF2-40B4-BE49-F238E27FC236}">
                <a16:creationId xmlns:a16="http://schemas.microsoft.com/office/drawing/2014/main" id="{12C283D1-6D28-ECD0-677B-607CE8254EF4}"/>
              </a:ext>
            </a:extLst>
          </p:cNvPr>
          <p:cNvSpPr/>
          <p:nvPr/>
        </p:nvSpPr>
        <p:spPr>
          <a:xfrm>
            <a:off x="5194084" y="252260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64" name="Rectangle 99">
            <a:extLst>
              <a:ext uri="{FF2B5EF4-FFF2-40B4-BE49-F238E27FC236}">
                <a16:creationId xmlns:a16="http://schemas.microsoft.com/office/drawing/2014/main" id="{FD05F973-D6C2-BFCC-657D-157B5512D9AD}"/>
              </a:ext>
            </a:extLst>
          </p:cNvPr>
          <p:cNvSpPr/>
          <p:nvPr/>
        </p:nvSpPr>
        <p:spPr>
          <a:xfrm>
            <a:off x="5194084" y="334302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pic>
        <p:nvPicPr>
          <p:cNvPr id="66" name="Picture 8">
            <a:extLst>
              <a:ext uri="{FF2B5EF4-FFF2-40B4-BE49-F238E27FC236}">
                <a16:creationId xmlns:a16="http://schemas.microsoft.com/office/drawing/2014/main" id="{8159A581-E3B4-8B04-D0FC-E030B64AE3F2}"/>
              </a:ext>
            </a:extLst>
          </p:cNvPr>
          <p:cNvPicPr>
            <a:picLocks noChangeAspect="1" noChangeArrowheads="1"/>
          </p:cNvPicPr>
          <p:nvPr/>
        </p:nvPicPr>
        <p:blipFill rotWithShape="1">
          <a:blip r:embed="rId3"/>
          <a:srcRect l="14733" t="5574" r="13187" b="48896"/>
          <a:stretch/>
        </p:blipFill>
        <p:spPr bwMode="auto">
          <a:xfrm>
            <a:off x="4479447" y="3994170"/>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7" name="Rectangle 99">
            <a:extLst>
              <a:ext uri="{FF2B5EF4-FFF2-40B4-BE49-F238E27FC236}">
                <a16:creationId xmlns:a16="http://schemas.microsoft.com/office/drawing/2014/main" id="{2F34360E-C0F3-C17F-C549-3651752A2DAB}"/>
              </a:ext>
            </a:extLst>
          </p:cNvPr>
          <p:cNvSpPr/>
          <p:nvPr/>
        </p:nvSpPr>
        <p:spPr>
          <a:xfrm>
            <a:off x="5194084" y="416344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70" name="Rectangle 99">
            <a:extLst>
              <a:ext uri="{FF2B5EF4-FFF2-40B4-BE49-F238E27FC236}">
                <a16:creationId xmlns:a16="http://schemas.microsoft.com/office/drawing/2014/main" id="{052BC7CC-F4CD-EFFE-B79C-7636426EA356}"/>
              </a:ext>
            </a:extLst>
          </p:cNvPr>
          <p:cNvSpPr/>
          <p:nvPr/>
        </p:nvSpPr>
        <p:spPr>
          <a:xfrm>
            <a:off x="7472464" y="170218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73" name="Rectangle 99">
            <a:extLst>
              <a:ext uri="{FF2B5EF4-FFF2-40B4-BE49-F238E27FC236}">
                <a16:creationId xmlns:a16="http://schemas.microsoft.com/office/drawing/2014/main" id="{76D6F4C9-C776-83BC-6269-33910BFBC7BB}"/>
              </a:ext>
            </a:extLst>
          </p:cNvPr>
          <p:cNvSpPr/>
          <p:nvPr/>
        </p:nvSpPr>
        <p:spPr>
          <a:xfrm>
            <a:off x="7472464" y="252260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76" name="Rectangle 99">
            <a:extLst>
              <a:ext uri="{FF2B5EF4-FFF2-40B4-BE49-F238E27FC236}">
                <a16:creationId xmlns:a16="http://schemas.microsoft.com/office/drawing/2014/main" id="{2299A6E3-AEC4-0711-A4D4-3CD043261A24}"/>
              </a:ext>
            </a:extLst>
          </p:cNvPr>
          <p:cNvSpPr/>
          <p:nvPr/>
        </p:nvSpPr>
        <p:spPr>
          <a:xfrm>
            <a:off x="7472464" y="334302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pic>
        <p:nvPicPr>
          <p:cNvPr id="78" name="Picture 8">
            <a:extLst>
              <a:ext uri="{FF2B5EF4-FFF2-40B4-BE49-F238E27FC236}">
                <a16:creationId xmlns:a16="http://schemas.microsoft.com/office/drawing/2014/main" id="{3EE13ABA-C246-2858-C9AC-4DEC2579C581}"/>
              </a:ext>
            </a:extLst>
          </p:cNvPr>
          <p:cNvPicPr>
            <a:picLocks noChangeAspect="1" noChangeArrowheads="1"/>
          </p:cNvPicPr>
          <p:nvPr/>
        </p:nvPicPr>
        <p:blipFill rotWithShape="1">
          <a:blip r:embed="rId3"/>
          <a:srcRect l="14733" t="5574" r="13187" b="48896"/>
          <a:stretch/>
        </p:blipFill>
        <p:spPr bwMode="auto">
          <a:xfrm>
            <a:off x="6757827" y="3994170"/>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79" name="Rectangle 99">
            <a:extLst>
              <a:ext uri="{FF2B5EF4-FFF2-40B4-BE49-F238E27FC236}">
                <a16:creationId xmlns:a16="http://schemas.microsoft.com/office/drawing/2014/main" id="{99465E8F-FBDE-989C-2459-FB63BCF1D207}"/>
              </a:ext>
            </a:extLst>
          </p:cNvPr>
          <p:cNvSpPr/>
          <p:nvPr/>
        </p:nvSpPr>
        <p:spPr>
          <a:xfrm>
            <a:off x="7472464" y="4163445"/>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cxnSp>
        <p:nvCxnSpPr>
          <p:cNvPr id="84" name="Conector reto 83">
            <a:extLst>
              <a:ext uri="{FF2B5EF4-FFF2-40B4-BE49-F238E27FC236}">
                <a16:creationId xmlns:a16="http://schemas.microsoft.com/office/drawing/2014/main" id="{ACE4A52A-261D-7C16-4238-16534234AD71}"/>
              </a:ext>
            </a:extLst>
          </p:cNvPr>
          <p:cNvCxnSpPr/>
          <p:nvPr/>
        </p:nvCxnSpPr>
        <p:spPr>
          <a:xfrm>
            <a:off x="1988820" y="1897380"/>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Conector reto 84">
            <a:extLst>
              <a:ext uri="{FF2B5EF4-FFF2-40B4-BE49-F238E27FC236}">
                <a16:creationId xmlns:a16="http://schemas.microsoft.com/office/drawing/2014/main" id="{9B1A557A-9999-64B7-EF1F-2E571E893E55}"/>
              </a:ext>
            </a:extLst>
          </p:cNvPr>
          <p:cNvCxnSpPr/>
          <p:nvPr/>
        </p:nvCxnSpPr>
        <p:spPr>
          <a:xfrm>
            <a:off x="1988820" y="2678430"/>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Conector reto 85">
            <a:extLst>
              <a:ext uri="{FF2B5EF4-FFF2-40B4-BE49-F238E27FC236}">
                <a16:creationId xmlns:a16="http://schemas.microsoft.com/office/drawing/2014/main" id="{3B3E56B4-CC9E-11A5-8F92-997AEF57E3F3}"/>
              </a:ext>
            </a:extLst>
          </p:cNvPr>
          <p:cNvCxnSpPr/>
          <p:nvPr/>
        </p:nvCxnSpPr>
        <p:spPr>
          <a:xfrm>
            <a:off x="1988820" y="3516630"/>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ector reto 86">
            <a:extLst>
              <a:ext uri="{FF2B5EF4-FFF2-40B4-BE49-F238E27FC236}">
                <a16:creationId xmlns:a16="http://schemas.microsoft.com/office/drawing/2014/main" id="{63C2B0E5-6BF5-6B59-A3D5-31E87ABDF28A}"/>
              </a:ext>
            </a:extLst>
          </p:cNvPr>
          <p:cNvCxnSpPr/>
          <p:nvPr/>
        </p:nvCxnSpPr>
        <p:spPr>
          <a:xfrm>
            <a:off x="1988820" y="4311967"/>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Conector reto 89">
            <a:extLst>
              <a:ext uri="{FF2B5EF4-FFF2-40B4-BE49-F238E27FC236}">
                <a16:creationId xmlns:a16="http://schemas.microsoft.com/office/drawing/2014/main" id="{E3A4F70D-1E45-8D98-62E5-08BCFA4F3107}"/>
              </a:ext>
            </a:extLst>
          </p:cNvPr>
          <p:cNvCxnSpPr/>
          <p:nvPr/>
        </p:nvCxnSpPr>
        <p:spPr>
          <a:xfrm>
            <a:off x="4246245" y="1897380"/>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Conector reto 90">
            <a:extLst>
              <a:ext uri="{FF2B5EF4-FFF2-40B4-BE49-F238E27FC236}">
                <a16:creationId xmlns:a16="http://schemas.microsoft.com/office/drawing/2014/main" id="{44898659-35EC-ED66-9682-BFB5CA312A02}"/>
              </a:ext>
            </a:extLst>
          </p:cNvPr>
          <p:cNvCxnSpPr/>
          <p:nvPr/>
        </p:nvCxnSpPr>
        <p:spPr>
          <a:xfrm>
            <a:off x="4246245" y="2678430"/>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Conector reto 91">
            <a:extLst>
              <a:ext uri="{FF2B5EF4-FFF2-40B4-BE49-F238E27FC236}">
                <a16:creationId xmlns:a16="http://schemas.microsoft.com/office/drawing/2014/main" id="{F43F34E4-2F66-BAD1-7F56-D3F824629649}"/>
              </a:ext>
            </a:extLst>
          </p:cNvPr>
          <p:cNvCxnSpPr/>
          <p:nvPr/>
        </p:nvCxnSpPr>
        <p:spPr>
          <a:xfrm>
            <a:off x="4246245" y="3516630"/>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Conector reto 92">
            <a:extLst>
              <a:ext uri="{FF2B5EF4-FFF2-40B4-BE49-F238E27FC236}">
                <a16:creationId xmlns:a16="http://schemas.microsoft.com/office/drawing/2014/main" id="{6FB023EB-2F2B-F75B-1A52-70D2D2B252D4}"/>
              </a:ext>
            </a:extLst>
          </p:cNvPr>
          <p:cNvCxnSpPr/>
          <p:nvPr/>
        </p:nvCxnSpPr>
        <p:spPr>
          <a:xfrm>
            <a:off x="4246245" y="4311967"/>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Conector reto 79">
            <a:extLst>
              <a:ext uri="{FF2B5EF4-FFF2-40B4-BE49-F238E27FC236}">
                <a16:creationId xmlns:a16="http://schemas.microsoft.com/office/drawing/2014/main" id="{BC3315A9-FF8E-7A5A-63F8-ECD43A49F244}"/>
              </a:ext>
            </a:extLst>
          </p:cNvPr>
          <p:cNvCxnSpPr>
            <a:cxnSpLocks/>
          </p:cNvCxnSpPr>
          <p:nvPr/>
        </p:nvCxnSpPr>
        <p:spPr>
          <a:xfrm>
            <a:off x="1988820" y="1228383"/>
            <a:ext cx="0" cy="308882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Conector reto 88">
            <a:extLst>
              <a:ext uri="{FF2B5EF4-FFF2-40B4-BE49-F238E27FC236}">
                <a16:creationId xmlns:a16="http://schemas.microsoft.com/office/drawing/2014/main" id="{BC636B1D-A11F-8B34-41AC-88BDD6D8D83E}"/>
              </a:ext>
            </a:extLst>
          </p:cNvPr>
          <p:cNvCxnSpPr>
            <a:cxnSpLocks/>
          </p:cNvCxnSpPr>
          <p:nvPr/>
        </p:nvCxnSpPr>
        <p:spPr>
          <a:xfrm>
            <a:off x="4246245" y="1228383"/>
            <a:ext cx="0" cy="308882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Conector reto 93">
            <a:extLst>
              <a:ext uri="{FF2B5EF4-FFF2-40B4-BE49-F238E27FC236}">
                <a16:creationId xmlns:a16="http://schemas.microsoft.com/office/drawing/2014/main" id="{5A092B7A-A1C2-09EF-0F20-B72BF58625EA}"/>
              </a:ext>
            </a:extLst>
          </p:cNvPr>
          <p:cNvCxnSpPr>
            <a:cxnSpLocks/>
          </p:cNvCxnSpPr>
          <p:nvPr/>
        </p:nvCxnSpPr>
        <p:spPr>
          <a:xfrm>
            <a:off x="6503670" y="1228383"/>
            <a:ext cx="0" cy="308882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Conector reto 94">
            <a:extLst>
              <a:ext uri="{FF2B5EF4-FFF2-40B4-BE49-F238E27FC236}">
                <a16:creationId xmlns:a16="http://schemas.microsoft.com/office/drawing/2014/main" id="{B38BDA52-18C6-07F9-AC5C-2182383572FB}"/>
              </a:ext>
            </a:extLst>
          </p:cNvPr>
          <p:cNvCxnSpPr/>
          <p:nvPr/>
        </p:nvCxnSpPr>
        <p:spPr>
          <a:xfrm>
            <a:off x="6503670" y="1897380"/>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Conector reto 95">
            <a:extLst>
              <a:ext uri="{FF2B5EF4-FFF2-40B4-BE49-F238E27FC236}">
                <a16:creationId xmlns:a16="http://schemas.microsoft.com/office/drawing/2014/main" id="{4028229F-EF67-59D0-4754-B0D9D5CC6927}"/>
              </a:ext>
            </a:extLst>
          </p:cNvPr>
          <p:cNvCxnSpPr/>
          <p:nvPr/>
        </p:nvCxnSpPr>
        <p:spPr>
          <a:xfrm>
            <a:off x="6503670" y="2678430"/>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Conector reto 96">
            <a:extLst>
              <a:ext uri="{FF2B5EF4-FFF2-40B4-BE49-F238E27FC236}">
                <a16:creationId xmlns:a16="http://schemas.microsoft.com/office/drawing/2014/main" id="{50436937-3709-A16C-3D3B-73EF152F1B6D}"/>
              </a:ext>
            </a:extLst>
          </p:cNvPr>
          <p:cNvCxnSpPr/>
          <p:nvPr/>
        </p:nvCxnSpPr>
        <p:spPr>
          <a:xfrm>
            <a:off x="6503670" y="3516630"/>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Conector reto 97">
            <a:extLst>
              <a:ext uri="{FF2B5EF4-FFF2-40B4-BE49-F238E27FC236}">
                <a16:creationId xmlns:a16="http://schemas.microsoft.com/office/drawing/2014/main" id="{C8652A17-2403-2B86-4F61-9E869568E320}"/>
              </a:ext>
            </a:extLst>
          </p:cNvPr>
          <p:cNvCxnSpPr/>
          <p:nvPr/>
        </p:nvCxnSpPr>
        <p:spPr>
          <a:xfrm>
            <a:off x="6503670" y="4311967"/>
            <a:ext cx="17526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Rectangle 99">
            <a:extLst>
              <a:ext uri="{FF2B5EF4-FFF2-40B4-BE49-F238E27FC236}">
                <a16:creationId xmlns:a16="http://schemas.microsoft.com/office/drawing/2014/main" id="{113198C9-6D08-3A16-52A7-9ABF2575781E}"/>
              </a:ext>
            </a:extLst>
          </p:cNvPr>
          <p:cNvSpPr/>
          <p:nvPr/>
        </p:nvSpPr>
        <p:spPr>
          <a:xfrm>
            <a:off x="676188" y="1735957"/>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pic>
        <p:nvPicPr>
          <p:cNvPr id="107" name="Picture 8">
            <a:extLst>
              <a:ext uri="{FF2B5EF4-FFF2-40B4-BE49-F238E27FC236}">
                <a16:creationId xmlns:a16="http://schemas.microsoft.com/office/drawing/2014/main" id="{88BB677C-FF0A-E84F-27CC-A2505D445879}"/>
              </a:ext>
            </a:extLst>
          </p:cNvPr>
          <p:cNvPicPr>
            <a:picLocks noChangeAspect="1" noChangeArrowheads="1"/>
          </p:cNvPicPr>
          <p:nvPr/>
        </p:nvPicPr>
        <p:blipFill rotWithShape="1">
          <a:blip r:embed="rId4"/>
          <a:srcRect l="8410" t="3437" r="8410" b="43958"/>
          <a:stretch/>
        </p:blipFill>
        <p:spPr bwMode="auto">
          <a:xfrm>
            <a:off x="2203462" y="1534084"/>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08" name="Picture 8">
            <a:extLst>
              <a:ext uri="{FF2B5EF4-FFF2-40B4-BE49-F238E27FC236}">
                <a16:creationId xmlns:a16="http://schemas.microsoft.com/office/drawing/2014/main" id="{4719E2C7-3D05-6952-472F-AF54D56DDDD4}"/>
              </a:ext>
            </a:extLst>
          </p:cNvPr>
          <p:cNvPicPr>
            <a:picLocks noChangeAspect="1" noChangeArrowheads="1"/>
          </p:cNvPicPr>
          <p:nvPr/>
        </p:nvPicPr>
        <p:blipFill rotWithShape="1">
          <a:blip r:embed="rId5"/>
          <a:srcRect l="19142" t="6552" r="30493" b="21942"/>
          <a:stretch/>
        </p:blipFill>
        <p:spPr bwMode="auto">
          <a:xfrm>
            <a:off x="2201067" y="2353327"/>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09" name="Picture 8">
            <a:extLst>
              <a:ext uri="{FF2B5EF4-FFF2-40B4-BE49-F238E27FC236}">
                <a16:creationId xmlns:a16="http://schemas.microsoft.com/office/drawing/2014/main" id="{635AC07D-BEAE-5593-BDD7-AC2A830FE91F}"/>
              </a:ext>
            </a:extLst>
          </p:cNvPr>
          <p:cNvPicPr>
            <a:picLocks noChangeAspect="1" noChangeArrowheads="1"/>
          </p:cNvPicPr>
          <p:nvPr/>
        </p:nvPicPr>
        <p:blipFill>
          <a:blip r:embed="rId6"/>
          <a:srcRect l="14819" r="14819"/>
          <a:stretch/>
        </p:blipFill>
        <p:spPr bwMode="auto">
          <a:xfrm>
            <a:off x="2201066" y="3173750"/>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10" name="Picture 8">
            <a:extLst>
              <a:ext uri="{FF2B5EF4-FFF2-40B4-BE49-F238E27FC236}">
                <a16:creationId xmlns:a16="http://schemas.microsoft.com/office/drawing/2014/main" id="{8F251C95-0107-ECBE-3AAA-7C1198AF94DF}"/>
              </a:ext>
            </a:extLst>
          </p:cNvPr>
          <p:cNvPicPr>
            <a:picLocks noChangeAspect="1" noChangeArrowheads="1"/>
          </p:cNvPicPr>
          <p:nvPr/>
        </p:nvPicPr>
        <p:blipFill rotWithShape="1">
          <a:blip r:embed="rId4"/>
          <a:srcRect l="8410" t="3437" r="8410" b="43958"/>
          <a:stretch/>
        </p:blipFill>
        <p:spPr bwMode="auto">
          <a:xfrm>
            <a:off x="4481843" y="1534084"/>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11" name="Picture 8">
            <a:extLst>
              <a:ext uri="{FF2B5EF4-FFF2-40B4-BE49-F238E27FC236}">
                <a16:creationId xmlns:a16="http://schemas.microsoft.com/office/drawing/2014/main" id="{62EE40FF-5A7E-EF1C-0DFD-2C5B59FA2756}"/>
              </a:ext>
            </a:extLst>
          </p:cNvPr>
          <p:cNvPicPr>
            <a:picLocks noChangeAspect="1" noChangeArrowheads="1"/>
          </p:cNvPicPr>
          <p:nvPr/>
        </p:nvPicPr>
        <p:blipFill rotWithShape="1">
          <a:blip r:embed="rId5"/>
          <a:srcRect l="19142" t="6552" r="30493" b="21942"/>
          <a:stretch/>
        </p:blipFill>
        <p:spPr bwMode="auto">
          <a:xfrm>
            <a:off x="4479448" y="2353327"/>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12" name="Picture 8">
            <a:extLst>
              <a:ext uri="{FF2B5EF4-FFF2-40B4-BE49-F238E27FC236}">
                <a16:creationId xmlns:a16="http://schemas.microsoft.com/office/drawing/2014/main" id="{D1DBAB97-4B79-2533-FC38-50A273698A5F}"/>
              </a:ext>
            </a:extLst>
          </p:cNvPr>
          <p:cNvPicPr>
            <a:picLocks noChangeAspect="1" noChangeArrowheads="1"/>
          </p:cNvPicPr>
          <p:nvPr/>
        </p:nvPicPr>
        <p:blipFill>
          <a:blip r:embed="rId6"/>
          <a:srcRect l="14819" r="14819"/>
          <a:stretch/>
        </p:blipFill>
        <p:spPr bwMode="auto">
          <a:xfrm>
            <a:off x="4479447" y="3173750"/>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13" name="Picture 8">
            <a:extLst>
              <a:ext uri="{FF2B5EF4-FFF2-40B4-BE49-F238E27FC236}">
                <a16:creationId xmlns:a16="http://schemas.microsoft.com/office/drawing/2014/main" id="{73AA9417-FC7A-CF2E-9A31-D7D73740A2BA}"/>
              </a:ext>
            </a:extLst>
          </p:cNvPr>
          <p:cNvPicPr>
            <a:picLocks noChangeAspect="1" noChangeArrowheads="1"/>
          </p:cNvPicPr>
          <p:nvPr/>
        </p:nvPicPr>
        <p:blipFill rotWithShape="1">
          <a:blip r:embed="rId4"/>
          <a:srcRect l="8410" t="3437" r="8410" b="43958"/>
          <a:stretch/>
        </p:blipFill>
        <p:spPr bwMode="auto">
          <a:xfrm>
            <a:off x="6760223" y="1534084"/>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14" name="Picture 8">
            <a:extLst>
              <a:ext uri="{FF2B5EF4-FFF2-40B4-BE49-F238E27FC236}">
                <a16:creationId xmlns:a16="http://schemas.microsoft.com/office/drawing/2014/main" id="{2D25955F-0693-DD0E-D593-E96E59A8ED2A}"/>
              </a:ext>
            </a:extLst>
          </p:cNvPr>
          <p:cNvPicPr>
            <a:picLocks noChangeAspect="1" noChangeArrowheads="1"/>
          </p:cNvPicPr>
          <p:nvPr/>
        </p:nvPicPr>
        <p:blipFill rotWithShape="1">
          <a:blip r:embed="rId5"/>
          <a:srcRect l="19142" t="6552" r="30493" b="21942"/>
          <a:stretch/>
        </p:blipFill>
        <p:spPr bwMode="auto">
          <a:xfrm>
            <a:off x="6757828" y="2353327"/>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15" name="Picture 8">
            <a:extLst>
              <a:ext uri="{FF2B5EF4-FFF2-40B4-BE49-F238E27FC236}">
                <a16:creationId xmlns:a16="http://schemas.microsoft.com/office/drawing/2014/main" id="{301CC02C-F3AE-3BC9-625C-729D9FA81EE4}"/>
              </a:ext>
            </a:extLst>
          </p:cNvPr>
          <p:cNvPicPr>
            <a:picLocks noChangeAspect="1" noChangeArrowheads="1"/>
          </p:cNvPicPr>
          <p:nvPr/>
        </p:nvPicPr>
        <p:blipFill>
          <a:blip r:embed="rId6"/>
          <a:srcRect l="14819" r="14819"/>
          <a:stretch/>
        </p:blipFill>
        <p:spPr bwMode="auto">
          <a:xfrm>
            <a:off x="6757827" y="3173750"/>
            <a:ext cx="714637" cy="67710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802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8998" y="2480926"/>
            <a:ext cx="8026004" cy="632183"/>
          </a:xfrm>
          <a:prstGeom prst="rect">
            <a:avLst/>
          </a:prstGeom>
          <a:solidFill>
            <a:schemeClr val="bg1">
              <a:lumMod val="85000"/>
            </a:schemeClr>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pt-BR" sz="6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endParaRPr>
          </a:p>
        </p:txBody>
      </p:sp>
      <p:sp>
        <p:nvSpPr>
          <p:cNvPr id="7" name="TextBox 6"/>
          <p:cNvSpPr txBox="1"/>
          <p:nvPr/>
        </p:nvSpPr>
        <p:spPr>
          <a:xfrm>
            <a:off x="558998" y="3156411"/>
            <a:ext cx="8026004" cy="632183"/>
          </a:xfrm>
          <a:prstGeom prst="rect">
            <a:avLst/>
          </a:prstGeom>
          <a:solidFill>
            <a:schemeClr val="bg1">
              <a:lumMod val="85000"/>
            </a:schemeClr>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pt-BR" sz="6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endParaRPr>
          </a:p>
        </p:txBody>
      </p:sp>
      <p:sp>
        <p:nvSpPr>
          <p:cNvPr id="8" name="TextBox 7"/>
          <p:cNvSpPr txBox="1"/>
          <p:nvPr/>
        </p:nvSpPr>
        <p:spPr>
          <a:xfrm>
            <a:off x="558998" y="3831897"/>
            <a:ext cx="8026004" cy="632183"/>
          </a:xfrm>
          <a:prstGeom prst="rect">
            <a:avLst/>
          </a:prstGeom>
          <a:solidFill>
            <a:schemeClr val="bg1">
              <a:lumMod val="85000"/>
            </a:schemeClr>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pt-BR" sz="6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endParaRPr>
          </a:p>
        </p:txBody>
      </p:sp>
      <p:sp>
        <p:nvSpPr>
          <p:cNvPr id="9" name="TextBox 8"/>
          <p:cNvSpPr txBox="1"/>
          <p:nvPr/>
        </p:nvSpPr>
        <p:spPr>
          <a:xfrm>
            <a:off x="4267787" y="1213993"/>
            <a:ext cx="2016656" cy="362956"/>
          </a:xfrm>
          <a:prstGeom prst="round2SameRect">
            <a:avLst/>
          </a:prstGeom>
          <a:solidFill>
            <a:schemeClr val="tx2"/>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pt-BR" sz="1000" b="1" kern="0" dirty="0">
                <a:solidFill>
                  <a:prstClr val="white"/>
                </a:solidFill>
                <a:latin typeface="Heebo" pitchFamily="2" charset="-79"/>
                <a:ea typeface="Open Sans" panose="020B0606030504020204" pitchFamily="34" charset="0"/>
                <a:cs typeface="Heebo" pitchFamily="2" charset="-79"/>
              </a:rPr>
              <a:t>Organograma do time</a:t>
            </a:r>
            <a:endParaRPr kumimoji="0" lang="pt-BR" sz="7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endParaRPr>
          </a:p>
        </p:txBody>
      </p:sp>
      <p:sp>
        <p:nvSpPr>
          <p:cNvPr id="11" name="TextBox 10"/>
          <p:cNvSpPr txBox="1"/>
          <p:nvPr/>
        </p:nvSpPr>
        <p:spPr>
          <a:xfrm>
            <a:off x="4267787" y="1910810"/>
            <a:ext cx="905033" cy="421443"/>
          </a:xfrm>
          <a:prstGeom prst="round2SameRect">
            <a:avLst/>
          </a:prstGeom>
          <a:solidFill>
            <a:schemeClr val="accent3"/>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1"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Equipe 3</a:t>
            </a:r>
          </a:p>
        </p:txBody>
      </p:sp>
      <p:sp>
        <p:nvSpPr>
          <p:cNvPr id="12" name="TextBox 11"/>
          <p:cNvSpPr txBox="1"/>
          <p:nvPr/>
        </p:nvSpPr>
        <p:spPr>
          <a:xfrm>
            <a:off x="5379410" y="1910810"/>
            <a:ext cx="905033" cy="421443"/>
          </a:xfrm>
          <a:prstGeom prst="round2SameRect">
            <a:avLst/>
          </a:prstGeom>
          <a:solidFill>
            <a:schemeClr val="accent3"/>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1"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Equipe 4</a:t>
            </a:r>
          </a:p>
        </p:txBody>
      </p:sp>
      <p:sp>
        <p:nvSpPr>
          <p:cNvPr id="13" name="TextBox 12"/>
          <p:cNvSpPr txBox="1"/>
          <p:nvPr/>
        </p:nvSpPr>
        <p:spPr>
          <a:xfrm>
            <a:off x="2044541" y="1910810"/>
            <a:ext cx="905033" cy="421443"/>
          </a:xfrm>
          <a:prstGeom prst="round2SameRect">
            <a:avLst/>
          </a:prstGeom>
          <a:solidFill>
            <a:schemeClr val="accent3"/>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1"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Equipe 1</a:t>
            </a:r>
          </a:p>
        </p:txBody>
      </p:sp>
      <p:sp>
        <p:nvSpPr>
          <p:cNvPr id="14" name="TextBox 13"/>
          <p:cNvSpPr txBox="1"/>
          <p:nvPr/>
        </p:nvSpPr>
        <p:spPr>
          <a:xfrm>
            <a:off x="3156164" y="1910810"/>
            <a:ext cx="905033" cy="421443"/>
          </a:xfrm>
          <a:prstGeom prst="round2SameRect">
            <a:avLst/>
          </a:prstGeom>
          <a:solidFill>
            <a:schemeClr val="accent3"/>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1"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Equipe 2</a:t>
            </a:r>
          </a:p>
        </p:txBody>
      </p:sp>
      <p:sp>
        <p:nvSpPr>
          <p:cNvPr id="15" name="TextBox 14"/>
          <p:cNvSpPr txBox="1"/>
          <p:nvPr/>
        </p:nvSpPr>
        <p:spPr>
          <a:xfrm>
            <a:off x="6491033" y="1910810"/>
            <a:ext cx="905033" cy="421443"/>
          </a:xfrm>
          <a:prstGeom prst="round2SameRect">
            <a:avLst/>
          </a:prstGeom>
          <a:solidFill>
            <a:schemeClr val="accent3"/>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1"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Equipe 5</a:t>
            </a:r>
          </a:p>
        </p:txBody>
      </p:sp>
      <p:sp>
        <p:nvSpPr>
          <p:cNvPr id="16" name="TextBox 15"/>
          <p:cNvSpPr txBox="1"/>
          <p:nvPr/>
        </p:nvSpPr>
        <p:spPr>
          <a:xfrm>
            <a:off x="7602656" y="1910810"/>
            <a:ext cx="905033" cy="421443"/>
          </a:xfrm>
          <a:prstGeom prst="round2SameRect">
            <a:avLst/>
          </a:prstGeom>
          <a:solidFill>
            <a:schemeClr val="accent3"/>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1"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Equipe 6</a:t>
            </a:r>
          </a:p>
        </p:txBody>
      </p:sp>
      <p:sp>
        <p:nvSpPr>
          <p:cNvPr id="18" name="TextBox 17"/>
          <p:cNvSpPr txBox="1"/>
          <p:nvPr/>
        </p:nvSpPr>
        <p:spPr>
          <a:xfrm>
            <a:off x="4267787" y="2586296"/>
            <a:ext cx="905033" cy="421443"/>
          </a:xfrm>
          <a:prstGeom prst="round2SameRect">
            <a:avLst/>
          </a:prstGeom>
          <a:solidFill>
            <a:schemeClr val="accent5"/>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19" name="TextBox 18"/>
          <p:cNvSpPr txBox="1"/>
          <p:nvPr/>
        </p:nvSpPr>
        <p:spPr>
          <a:xfrm>
            <a:off x="5379410" y="2586296"/>
            <a:ext cx="905033" cy="421443"/>
          </a:xfrm>
          <a:prstGeom prst="round2SameRect">
            <a:avLst/>
          </a:prstGeom>
          <a:solidFill>
            <a:schemeClr val="accent5"/>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20" name="TextBox 19"/>
          <p:cNvSpPr txBox="1"/>
          <p:nvPr/>
        </p:nvSpPr>
        <p:spPr>
          <a:xfrm>
            <a:off x="2044541" y="2586296"/>
            <a:ext cx="905033" cy="421443"/>
          </a:xfrm>
          <a:prstGeom prst="round2SameRect">
            <a:avLst/>
          </a:prstGeom>
          <a:solidFill>
            <a:schemeClr val="accent5"/>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21" name="TextBox 20"/>
          <p:cNvSpPr txBox="1"/>
          <p:nvPr/>
        </p:nvSpPr>
        <p:spPr>
          <a:xfrm>
            <a:off x="3156164" y="2586296"/>
            <a:ext cx="905033" cy="421443"/>
          </a:xfrm>
          <a:prstGeom prst="round2SameRect">
            <a:avLst/>
          </a:prstGeom>
          <a:solidFill>
            <a:schemeClr val="accent5"/>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22" name="TextBox 21"/>
          <p:cNvSpPr txBox="1"/>
          <p:nvPr/>
        </p:nvSpPr>
        <p:spPr>
          <a:xfrm>
            <a:off x="6491033" y="2586296"/>
            <a:ext cx="905033" cy="421443"/>
          </a:xfrm>
          <a:prstGeom prst="round2SameRect">
            <a:avLst/>
          </a:prstGeom>
          <a:solidFill>
            <a:schemeClr val="accent5"/>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23" name="TextBox 22"/>
          <p:cNvSpPr txBox="1"/>
          <p:nvPr/>
        </p:nvSpPr>
        <p:spPr>
          <a:xfrm>
            <a:off x="7602656" y="2586296"/>
            <a:ext cx="905033" cy="421443"/>
          </a:xfrm>
          <a:prstGeom prst="round2SameRect">
            <a:avLst/>
          </a:prstGeom>
          <a:solidFill>
            <a:schemeClr val="accent5"/>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25" name="TextBox 24"/>
          <p:cNvSpPr txBox="1"/>
          <p:nvPr/>
        </p:nvSpPr>
        <p:spPr>
          <a:xfrm>
            <a:off x="4267787" y="3261781"/>
            <a:ext cx="905033" cy="421443"/>
          </a:xfrm>
          <a:prstGeom prst="round2SameRect">
            <a:avLst/>
          </a:prstGeom>
          <a:solidFill>
            <a:schemeClr val="accent2"/>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26" name="TextBox 25"/>
          <p:cNvSpPr txBox="1"/>
          <p:nvPr/>
        </p:nvSpPr>
        <p:spPr>
          <a:xfrm>
            <a:off x="5379410" y="3261781"/>
            <a:ext cx="905033" cy="421443"/>
          </a:xfrm>
          <a:prstGeom prst="round2SameRect">
            <a:avLst/>
          </a:prstGeom>
          <a:solidFill>
            <a:schemeClr val="accent2"/>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27" name="TextBox 26"/>
          <p:cNvSpPr txBox="1"/>
          <p:nvPr/>
        </p:nvSpPr>
        <p:spPr>
          <a:xfrm>
            <a:off x="2044541" y="3261781"/>
            <a:ext cx="905033" cy="421443"/>
          </a:xfrm>
          <a:prstGeom prst="round2SameRect">
            <a:avLst/>
          </a:prstGeom>
          <a:solidFill>
            <a:schemeClr val="accent2"/>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28" name="TextBox 27"/>
          <p:cNvSpPr txBox="1"/>
          <p:nvPr/>
        </p:nvSpPr>
        <p:spPr>
          <a:xfrm>
            <a:off x="3156164" y="3261781"/>
            <a:ext cx="905033" cy="421443"/>
          </a:xfrm>
          <a:prstGeom prst="round2SameRect">
            <a:avLst/>
          </a:prstGeom>
          <a:solidFill>
            <a:schemeClr val="accent2"/>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29" name="TextBox 28"/>
          <p:cNvSpPr txBox="1"/>
          <p:nvPr/>
        </p:nvSpPr>
        <p:spPr>
          <a:xfrm>
            <a:off x="6491033" y="3261781"/>
            <a:ext cx="905033" cy="421443"/>
          </a:xfrm>
          <a:prstGeom prst="round2SameRect">
            <a:avLst/>
          </a:prstGeom>
          <a:solidFill>
            <a:schemeClr val="accent2"/>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err="1">
                <a:ln>
                  <a:noFill/>
                </a:ln>
                <a:solidFill>
                  <a:prstClr val="white"/>
                </a:solidFill>
                <a:effectLst/>
                <a:uLnTx/>
                <a:uFillTx/>
                <a:latin typeface="Heebo" pitchFamily="2" charset="-79"/>
                <a:ea typeface="Open Sans" panose="020B0606030504020204" pitchFamily="34" charset="0"/>
                <a:cs typeface="Heebo" pitchFamily="2" charset="-79"/>
              </a:rPr>
              <a:t>Development</a:t>
            </a:r>
            <a:endPar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endParaRP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Team</a:t>
            </a:r>
          </a:p>
        </p:txBody>
      </p:sp>
      <p:sp>
        <p:nvSpPr>
          <p:cNvPr id="30" name="TextBox 29"/>
          <p:cNvSpPr txBox="1"/>
          <p:nvPr/>
        </p:nvSpPr>
        <p:spPr>
          <a:xfrm>
            <a:off x="7602656" y="3261781"/>
            <a:ext cx="905033" cy="421443"/>
          </a:xfrm>
          <a:prstGeom prst="round2SameRect">
            <a:avLst/>
          </a:prstGeom>
          <a:solidFill>
            <a:schemeClr val="accent2"/>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Marketing</a:t>
            </a:r>
          </a:p>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Team</a:t>
            </a:r>
          </a:p>
        </p:txBody>
      </p:sp>
      <p:sp>
        <p:nvSpPr>
          <p:cNvPr id="32" name="TextBox 31"/>
          <p:cNvSpPr txBox="1"/>
          <p:nvPr/>
        </p:nvSpPr>
        <p:spPr>
          <a:xfrm>
            <a:off x="4267787" y="3937267"/>
            <a:ext cx="905033" cy="421443"/>
          </a:xfrm>
          <a:prstGeom prst="round2SameRect">
            <a:avLst/>
          </a:prstGeom>
          <a:solidFill>
            <a:schemeClr val="accent6"/>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33" name="TextBox 32"/>
          <p:cNvSpPr txBox="1"/>
          <p:nvPr/>
        </p:nvSpPr>
        <p:spPr>
          <a:xfrm>
            <a:off x="5379410" y="3937267"/>
            <a:ext cx="905033" cy="421443"/>
          </a:xfrm>
          <a:prstGeom prst="round2SameRect">
            <a:avLst/>
          </a:prstGeom>
          <a:solidFill>
            <a:schemeClr val="accent6"/>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34" name="TextBox 33"/>
          <p:cNvSpPr txBox="1"/>
          <p:nvPr/>
        </p:nvSpPr>
        <p:spPr>
          <a:xfrm>
            <a:off x="2044541" y="3937267"/>
            <a:ext cx="905033" cy="421443"/>
          </a:xfrm>
          <a:prstGeom prst="round2SameRect">
            <a:avLst/>
          </a:prstGeom>
          <a:solidFill>
            <a:schemeClr val="accent6"/>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endParaRPr>
          </a:p>
        </p:txBody>
      </p:sp>
      <p:sp>
        <p:nvSpPr>
          <p:cNvPr id="35" name="TextBox 34"/>
          <p:cNvSpPr txBox="1"/>
          <p:nvPr/>
        </p:nvSpPr>
        <p:spPr>
          <a:xfrm>
            <a:off x="3156164" y="3937267"/>
            <a:ext cx="905033" cy="421443"/>
          </a:xfrm>
          <a:prstGeom prst="round2SameRect">
            <a:avLst/>
          </a:prstGeom>
          <a:solidFill>
            <a:schemeClr val="accent6"/>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36" name="TextBox 35"/>
          <p:cNvSpPr txBox="1"/>
          <p:nvPr/>
        </p:nvSpPr>
        <p:spPr>
          <a:xfrm>
            <a:off x="6491033" y="3937267"/>
            <a:ext cx="905033" cy="421443"/>
          </a:xfrm>
          <a:prstGeom prst="round2SameRect">
            <a:avLst/>
          </a:prstGeom>
          <a:solidFill>
            <a:schemeClr val="accent6"/>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sp>
        <p:nvSpPr>
          <p:cNvPr id="37" name="TextBox 36"/>
          <p:cNvSpPr txBox="1"/>
          <p:nvPr/>
        </p:nvSpPr>
        <p:spPr>
          <a:xfrm>
            <a:off x="7602656" y="3937267"/>
            <a:ext cx="905033" cy="421443"/>
          </a:xfrm>
          <a:prstGeom prst="round2SameRect">
            <a:avLst/>
          </a:prstGeom>
          <a:solidFill>
            <a:schemeClr val="accent6"/>
          </a:solidFill>
        </p:spPr>
        <p:txBody>
          <a:bodyPr wrap="square" lIns="54000" tIns="27000" rIns="54000" bIns="27000"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pt-BR" sz="900" b="0" i="0" u="none" strike="noStrike" kern="0" cap="none" spc="0" normalizeH="0" baseline="0" dirty="0">
                <a:ln>
                  <a:noFill/>
                </a:ln>
                <a:solidFill>
                  <a:prstClr val="white"/>
                </a:solidFill>
                <a:effectLst/>
                <a:uLnTx/>
                <a:uFillTx/>
                <a:latin typeface="Heebo" pitchFamily="2" charset="-79"/>
                <a:ea typeface="Open Sans" panose="020B0606030504020204" pitchFamily="34" charset="0"/>
                <a:cs typeface="Heebo" pitchFamily="2" charset="-79"/>
              </a:rPr>
              <a:t>Nome Sobrenome</a:t>
            </a:r>
          </a:p>
        </p:txBody>
      </p:sp>
      <p:cxnSp>
        <p:nvCxnSpPr>
          <p:cNvPr id="38" name="Elbow Connector 37"/>
          <p:cNvCxnSpPr>
            <a:endCxn id="14" idx="0"/>
          </p:cNvCxnSpPr>
          <p:nvPr/>
        </p:nvCxnSpPr>
        <p:spPr>
          <a:xfrm rot="5400000">
            <a:off x="4275468" y="910162"/>
            <a:ext cx="333862" cy="1667435"/>
          </a:xfrm>
          <a:prstGeom prst="bentConnector3">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a:endCxn id="12" idx="0"/>
          </p:cNvCxnSpPr>
          <p:nvPr/>
        </p:nvCxnSpPr>
        <p:spPr>
          <a:xfrm rot="16200000" flipH="1">
            <a:off x="5387091" y="1465973"/>
            <a:ext cx="333862" cy="555812"/>
          </a:xfrm>
          <a:prstGeom prst="bentConnector3">
            <a:avLst>
              <a:gd name="adj1" fmla="val 50000"/>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Elbow Connector 39"/>
          <p:cNvCxnSpPr>
            <a:endCxn id="11" idx="0"/>
          </p:cNvCxnSpPr>
          <p:nvPr/>
        </p:nvCxnSpPr>
        <p:spPr>
          <a:xfrm rot="5400000">
            <a:off x="4831279" y="1465973"/>
            <a:ext cx="333862" cy="555812"/>
          </a:xfrm>
          <a:prstGeom prst="bentConnector3">
            <a:avLst>
              <a:gd name="adj1" fmla="val 50000"/>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endCxn id="15" idx="0"/>
          </p:cNvCxnSpPr>
          <p:nvPr/>
        </p:nvCxnSpPr>
        <p:spPr>
          <a:xfrm rot="16200000" flipH="1">
            <a:off x="5942902" y="910162"/>
            <a:ext cx="333862" cy="1667435"/>
          </a:xfrm>
          <a:prstGeom prst="bentConnector3">
            <a:avLst>
              <a:gd name="adj1" fmla="val 50000"/>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a:endCxn id="16" idx="0"/>
          </p:cNvCxnSpPr>
          <p:nvPr/>
        </p:nvCxnSpPr>
        <p:spPr>
          <a:xfrm rot="16200000" flipH="1">
            <a:off x="6498714" y="354350"/>
            <a:ext cx="333862" cy="2779058"/>
          </a:xfrm>
          <a:prstGeom prst="bentConnector3">
            <a:avLst>
              <a:gd name="adj1" fmla="val 50000"/>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Elbow Connector 42"/>
          <p:cNvCxnSpPr>
            <a:cxnSpLocks/>
            <a:endCxn id="13" idx="0"/>
          </p:cNvCxnSpPr>
          <p:nvPr/>
        </p:nvCxnSpPr>
        <p:spPr>
          <a:xfrm rot="5400000">
            <a:off x="3719656" y="354350"/>
            <a:ext cx="333862" cy="2779058"/>
          </a:xfrm>
          <a:prstGeom prst="bentConnector3">
            <a:avLst>
              <a:gd name="adj1" fmla="val 50000"/>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3" idx="2"/>
            <a:endCxn id="20" idx="0"/>
          </p:cNvCxnSpPr>
          <p:nvPr/>
        </p:nvCxnSpPr>
        <p:spPr>
          <a:xfrm>
            <a:off x="2497058" y="233225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4" idx="2"/>
            <a:endCxn id="21" idx="0"/>
          </p:cNvCxnSpPr>
          <p:nvPr/>
        </p:nvCxnSpPr>
        <p:spPr>
          <a:xfrm>
            <a:off x="3608681" y="233225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1" idx="2"/>
            <a:endCxn id="18" idx="0"/>
          </p:cNvCxnSpPr>
          <p:nvPr/>
        </p:nvCxnSpPr>
        <p:spPr>
          <a:xfrm>
            <a:off x="4720304" y="233225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2" idx="2"/>
            <a:endCxn id="19" idx="0"/>
          </p:cNvCxnSpPr>
          <p:nvPr/>
        </p:nvCxnSpPr>
        <p:spPr>
          <a:xfrm>
            <a:off x="5831927" y="233225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2"/>
            <a:endCxn id="22" idx="0"/>
          </p:cNvCxnSpPr>
          <p:nvPr/>
        </p:nvCxnSpPr>
        <p:spPr>
          <a:xfrm>
            <a:off x="6943550" y="233225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2"/>
            <a:endCxn id="23" idx="0"/>
          </p:cNvCxnSpPr>
          <p:nvPr/>
        </p:nvCxnSpPr>
        <p:spPr>
          <a:xfrm>
            <a:off x="8055173" y="233225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497058" y="3007739"/>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608681" y="3007739"/>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720304" y="3007739"/>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831927" y="3007739"/>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943550" y="3007739"/>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055173" y="3007739"/>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497058" y="368322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608681" y="368322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720304" y="368322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831927" y="368322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943550" y="368322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055173" y="3683224"/>
            <a:ext cx="0" cy="25404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743767" y="2587986"/>
            <a:ext cx="1116011" cy="418063"/>
          </a:xfrm>
          <a:prstGeom prst="rect">
            <a:avLst/>
          </a:prstGeom>
        </p:spPr>
        <p:txBody>
          <a:bodyPr wrap="none" anchor="ctr">
            <a:spAutoFit/>
          </a:bodyPr>
          <a:lstStyle/>
          <a:p>
            <a:pPr marL="0" marR="0" lvl="0" indent="0" algn="ctr" defTabSz="1371600" rtl="0" eaLnBrk="1" fontAlgn="auto" latinLnBrk="0" hangingPunct="1">
              <a:lnSpc>
                <a:spcPct val="100000"/>
              </a:lnSpc>
              <a:spcBef>
                <a:spcPts val="0"/>
              </a:spcBef>
              <a:spcAft>
                <a:spcPts val="150"/>
              </a:spcAft>
              <a:buClrTx/>
              <a:buSzTx/>
              <a:buFontTx/>
              <a:buNone/>
              <a:tabLst/>
              <a:defRPr/>
            </a:pPr>
            <a:r>
              <a:rPr kumimoji="0" lang="pt-BR" sz="1050" b="1" i="0" u="none" strike="noStrike" kern="0" cap="none" spc="0" normalizeH="0" baseline="0" dirty="0">
                <a:ln>
                  <a:noFill/>
                </a:ln>
                <a:solidFill>
                  <a:schemeClr val="tx1">
                    <a:lumMod val="85000"/>
                    <a:lumOff val="15000"/>
                  </a:schemeClr>
                </a:solidFill>
                <a:effectLst/>
                <a:uLnTx/>
                <a:uFillTx/>
                <a:latin typeface="Heebo" pitchFamily="2" charset="-79"/>
                <a:ea typeface="Open Sans" panose="020B0606030504020204" pitchFamily="34" charset="0"/>
                <a:cs typeface="Heebo" pitchFamily="2" charset="-79"/>
              </a:rPr>
              <a:t>PROJETO 1</a:t>
            </a:r>
          </a:p>
          <a:p>
            <a:pPr marL="0" marR="0" lvl="0" indent="0" algn="ctr" defTabSz="1371600" rtl="0" eaLnBrk="1" fontAlgn="auto" latinLnBrk="0" hangingPunct="1">
              <a:lnSpc>
                <a:spcPct val="100000"/>
              </a:lnSpc>
              <a:spcBef>
                <a:spcPts val="0"/>
              </a:spcBef>
              <a:spcAft>
                <a:spcPts val="150"/>
              </a:spcAft>
              <a:buClrTx/>
              <a:buSzTx/>
              <a:buFontTx/>
              <a:buNone/>
              <a:tabLst/>
              <a:defRPr/>
            </a:pPr>
            <a:r>
              <a:rPr lang="pt-BR" sz="900" kern="0" dirty="0">
                <a:solidFill>
                  <a:schemeClr val="tx1">
                    <a:lumMod val="85000"/>
                    <a:lumOff val="15000"/>
                  </a:schemeClr>
                </a:solidFill>
                <a:latin typeface="Heebo" pitchFamily="2" charset="-79"/>
                <a:ea typeface="Open Sans" panose="020B0606030504020204" pitchFamily="34" charset="0"/>
                <a:cs typeface="Heebo" pitchFamily="2" charset="-79"/>
              </a:rPr>
              <a:t>detalhe do projeto</a:t>
            </a:r>
            <a:endParaRPr kumimoji="0" lang="pt-BR" sz="750" b="0" i="0" u="none" strike="noStrike" kern="0" cap="none" spc="0" normalizeH="0" baseline="0" dirty="0">
              <a:ln>
                <a:noFill/>
              </a:ln>
              <a:solidFill>
                <a:schemeClr val="tx1">
                  <a:lumMod val="85000"/>
                  <a:lumOff val="15000"/>
                </a:schemeClr>
              </a:solidFill>
              <a:effectLst/>
              <a:uLnTx/>
              <a:uFillTx/>
              <a:latin typeface="Heebo" pitchFamily="2" charset="-79"/>
              <a:ea typeface="Open Sans" panose="020B0606030504020204" pitchFamily="34" charset="0"/>
              <a:cs typeface="Heebo" pitchFamily="2" charset="-79"/>
            </a:endParaRPr>
          </a:p>
        </p:txBody>
      </p:sp>
      <p:sp>
        <p:nvSpPr>
          <p:cNvPr id="63" name="Rectangle 62"/>
          <p:cNvSpPr/>
          <p:nvPr/>
        </p:nvSpPr>
        <p:spPr>
          <a:xfrm>
            <a:off x="743766" y="3263471"/>
            <a:ext cx="1116010" cy="418063"/>
          </a:xfrm>
          <a:prstGeom prst="rect">
            <a:avLst/>
          </a:prstGeom>
        </p:spPr>
        <p:txBody>
          <a:bodyPr wrap="none" anchor="ctr">
            <a:spAutoFit/>
          </a:bodyPr>
          <a:lstStyle/>
          <a:p>
            <a:pPr marL="0" marR="0" lvl="0" indent="0" algn="ctr" defTabSz="1371600" rtl="0" eaLnBrk="1" fontAlgn="auto" latinLnBrk="0" hangingPunct="1">
              <a:lnSpc>
                <a:spcPct val="100000"/>
              </a:lnSpc>
              <a:spcBef>
                <a:spcPts val="0"/>
              </a:spcBef>
              <a:spcAft>
                <a:spcPts val="150"/>
              </a:spcAft>
              <a:buClrTx/>
              <a:buSzTx/>
              <a:buFontTx/>
              <a:buNone/>
              <a:tabLst/>
              <a:defRPr/>
            </a:pPr>
            <a:r>
              <a:rPr kumimoji="0" lang="pt-BR" sz="1050" b="1" i="0" u="none" strike="noStrike" kern="0" cap="none" spc="0" normalizeH="0" baseline="0" noProof="0" dirty="0">
                <a:ln>
                  <a:noFill/>
                </a:ln>
                <a:solidFill>
                  <a:prstClr val="black">
                    <a:lumMod val="85000"/>
                    <a:lumOff val="15000"/>
                  </a:prstClr>
                </a:solidFill>
                <a:effectLst/>
                <a:uLnTx/>
                <a:uFillTx/>
                <a:latin typeface="Heebo" pitchFamily="2" charset="-79"/>
                <a:ea typeface="Open Sans" panose="020B0606030504020204" pitchFamily="34" charset="0"/>
                <a:cs typeface="Heebo" pitchFamily="2" charset="-79"/>
              </a:rPr>
              <a:t>PROJETO 2</a:t>
            </a:r>
          </a:p>
          <a:p>
            <a:pPr marL="0" marR="0" lvl="0" indent="0" algn="ctr" defTabSz="1371600" rtl="0" eaLnBrk="1" fontAlgn="auto" latinLnBrk="0" hangingPunct="1">
              <a:lnSpc>
                <a:spcPct val="100000"/>
              </a:lnSpc>
              <a:spcBef>
                <a:spcPts val="0"/>
              </a:spcBef>
              <a:spcAft>
                <a:spcPts val="150"/>
              </a:spcAft>
              <a:buClrTx/>
              <a:buSzTx/>
              <a:buFontTx/>
              <a:buNone/>
              <a:tabLst/>
              <a:defRPr/>
            </a:pPr>
            <a:r>
              <a:rPr kumimoji="0" lang="pt-BR" sz="900" b="0" i="0" u="none" strike="noStrike" kern="0" cap="none" spc="0" normalizeH="0" baseline="0" noProof="0" dirty="0">
                <a:ln>
                  <a:noFill/>
                </a:ln>
                <a:solidFill>
                  <a:prstClr val="black">
                    <a:lumMod val="85000"/>
                    <a:lumOff val="15000"/>
                  </a:prstClr>
                </a:solidFill>
                <a:effectLst/>
                <a:uLnTx/>
                <a:uFillTx/>
                <a:latin typeface="Heebo" pitchFamily="2" charset="-79"/>
                <a:ea typeface="Open Sans" panose="020B0606030504020204" pitchFamily="34" charset="0"/>
                <a:cs typeface="Heebo" pitchFamily="2" charset="-79"/>
              </a:rPr>
              <a:t>detalhe do projeto</a:t>
            </a:r>
            <a:endParaRPr kumimoji="0" lang="pt-BR" sz="750" b="0" i="0" u="none" strike="noStrike" kern="0" cap="none" spc="0" normalizeH="0" baseline="0" noProof="0" dirty="0">
              <a:ln>
                <a:noFill/>
              </a:ln>
              <a:solidFill>
                <a:prstClr val="black">
                  <a:lumMod val="85000"/>
                  <a:lumOff val="15000"/>
                </a:prstClr>
              </a:solidFill>
              <a:effectLst/>
              <a:uLnTx/>
              <a:uFillTx/>
              <a:latin typeface="Heebo" pitchFamily="2" charset="-79"/>
              <a:ea typeface="Open Sans" panose="020B0606030504020204" pitchFamily="34" charset="0"/>
              <a:cs typeface="Heebo" pitchFamily="2" charset="-79"/>
            </a:endParaRPr>
          </a:p>
        </p:txBody>
      </p:sp>
      <p:sp>
        <p:nvSpPr>
          <p:cNvPr id="64" name="Rectangle 63"/>
          <p:cNvSpPr/>
          <p:nvPr/>
        </p:nvSpPr>
        <p:spPr>
          <a:xfrm>
            <a:off x="743765" y="3938957"/>
            <a:ext cx="1116011" cy="418063"/>
          </a:xfrm>
          <a:prstGeom prst="rect">
            <a:avLst/>
          </a:prstGeom>
        </p:spPr>
        <p:txBody>
          <a:bodyPr wrap="none" anchor="ctr">
            <a:spAutoFit/>
          </a:bodyPr>
          <a:lstStyle/>
          <a:p>
            <a:pPr marL="0" marR="0" lvl="0" indent="0" algn="ctr" defTabSz="1371600" rtl="0" eaLnBrk="1" fontAlgn="auto" latinLnBrk="0" hangingPunct="1">
              <a:lnSpc>
                <a:spcPct val="100000"/>
              </a:lnSpc>
              <a:spcBef>
                <a:spcPts val="0"/>
              </a:spcBef>
              <a:spcAft>
                <a:spcPts val="150"/>
              </a:spcAft>
              <a:buClrTx/>
              <a:buSzTx/>
              <a:buFontTx/>
              <a:buNone/>
              <a:tabLst/>
              <a:defRPr/>
            </a:pPr>
            <a:r>
              <a:rPr kumimoji="0" lang="pt-BR" sz="1050" b="1" i="0" u="none" strike="noStrike" kern="0" cap="none" spc="0" normalizeH="0" baseline="0" noProof="0" dirty="0">
                <a:ln>
                  <a:noFill/>
                </a:ln>
                <a:solidFill>
                  <a:prstClr val="black">
                    <a:lumMod val="85000"/>
                    <a:lumOff val="15000"/>
                  </a:prstClr>
                </a:solidFill>
                <a:effectLst/>
                <a:uLnTx/>
                <a:uFillTx/>
                <a:latin typeface="Heebo" pitchFamily="2" charset="-79"/>
                <a:ea typeface="Open Sans" panose="020B0606030504020204" pitchFamily="34" charset="0"/>
                <a:cs typeface="Heebo" pitchFamily="2" charset="-79"/>
              </a:rPr>
              <a:t>PROJETO 3</a:t>
            </a:r>
          </a:p>
          <a:p>
            <a:pPr marL="0" marR="0" lvl="0" indent="0" algn="ctr" defTabSz="1371600" rtl="0" eaLnBrk="1" fontAlgn="auto" latinLnBrk="0" hangingPunct="1">
              <a:lnSpc>
                <a:spcPct val="100000"/>
              </a:lnSpc>
              <a:spcBef>
                <a:spcPts val="0"/>
              </a:spcBef>
              <a:spcAft>
                <a:spcPts val="150"/>
              </a:spcAft>
              <a:buClrTx/>
              <a:buSzTx/>
              <a:buFontTx/>
              <a:buNone/>
              <a:tabLst/>
              <a:defRPr/>
            </a:pPr>
            <a:r>
              <a:rPr kumimoji="0" lang="pt-BR" sz="900" b="0" i="0" u="none" strike="noStrike" kern="0" cap="none" spc="0" normalizeH="0" baseline="0" noProof="0" dirty="0">
                <a:ln>
                  <a:noFill/>
                </a:ln>
                <a:solidFill>
                  <a:prstClr val="black">
                    <a:lumMod val="85000"/>
                    <a:lumOff val="15000"/>
                  </a:prstClr>
                </a:solidFill>
                <a:effectLst/>
                <a:uLnTx/>
                <a:uFillTx/>
                <a:latin typeface="Heebo" pitchFamily="2" charset="-79"/>
                <a:ea typeface="Open Sans" panose="020B0606030504020204" pitchFamily="34" charset="0"/>
                <a:cs typeface="Heebo" pitchFamily="2" charset="-79"/>
              </a:rPr>
              <a:t>detalhe do projeto</a:t>
            </a:r>
            <a:endParaRPr kumimoji="0" lang="pt-BR" sz="750" b="0" i="0" u="none" strike="noStrike" kern="0" cap="none" spc="0" normalizeH="0" baseline="0" noProof="0" dirty="0">
              <a:ln>
                <a:noFill/>
              </a:ln>
              <a:solidFill>
                <a:prstClr val="black">
                  <a:lumMod val="85000"/>
                  <a:lumOff val="15000"/>
                </a:prstClr>
              </a:solidFill>
              <a:effectLst/>
              <a:uLnTx/>
              <a:uFillTx/>
              <a:latin typeface="Heebo" pitchFamily="2" charset="-79"/>
              <a:ea typeface="Open Sans" panose="020B0606030504020204" pitchFamily="34" charset="0"/>
              <a:cs typeface="Heebo" pitchFamily="2" charset="-79"/>
            </a:endParaRPr>
          </a:p>
        </p:txBody>
      </p:sp>
      <p:sp>
        <p:nvSpPr>
          <p:cNvPr id="70" name="CaixaDeTexto 69">
            <a:extLst>
              <a:ext uri="{FF2B5EF4-FFF2-40B4-BE49-F238E27FC236}">
                <a16:creationId xmlns:a16="http://schemas.microsoft.com/office/drawing/2014/main" id="{35983983-449B-62F6-B44F-0A1DABE0F3B2}"/>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71" name="CaixaDeTexto 70">
            <a:extLst>
              <a:ext uri="{FF2B5EF4-FFF2-40B4-BE49-F238E27FC236}">
                <a16:creationId xmlns:a16="http://schemas.microsoft.com/office/drawing/2014/main" id="{6D9C8915-842E-C3BA-61F1-9F5979F02CF9}"/>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354580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76">
            <a:extLst>
              <a:ext uri="{FF2B5EF4-FFF2-40B4-BE49-F238E27FC236}">
                <a16:creationId xmlns:a16="http://schemas.microsoft.com/office/drawing/2014/main" id="{BA35A033-31A1-D7A3-7C9A-B0327AA4428F}"/>
              </a:ext>
            </a:extLst>
          </p:cNvPr>
          <p:cNvCxnSpPr>
            <a:cxnSpLocks/>
          </p:cNvCxnSpPr>
          <p:nvPr/>
        </p:nvCxnSpPr>
        <p:spPr>
          <a:xfrm>
            <a:off x="3595278" y="2158608"/>
            <a:ext cx="0" cy="214568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76">
            <a:extLst>
              <a:ext uri="{FF2B5EF4-FFF2-40B4-BE49-F238E27FC236}">
                <a16:creationId xmlns:a16="http://schemas.microsoft.com/office/drawing/2014/main" id="{4A0BFA90-A8A8-B6F8-ACB8-A2A0941CE1D7}"/>
              </a:ext>
            </a:extLst>
          </p:cNvPr>
          <p:cNvCxnSpPr>
            <a:cxnSpLocks/>
          </p:cNvCxnSpPr>
          <p:nvPr/>
        </p:nvCxnSpPr>
        <p:spPr>
          <a:xfrm>
            <a:off x="5576478" y="2158608"/>
            <a:ext cx="0" cy="214568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76">
            <a:extLst>
              <a:ext uri="{FF2B5EF4-FFF2-40B4-BE49-F238E27FC236}">
                <a16:creationId xmlns:a16="http://schemas.microsoft.com/office/drawing/2014/main" id="{CD8C449D-E34A-5C60-267D-37DCE9005731}"/>
              </a:ext>
            </a:extLst>
          </p:cNvPr>
          <p:cNvCxnSpPr>
            <a:cxnSpLocks/>
          </p:cNvCxnSpPr>
          <p:nvPr/>
        </p:nvCxnSpPr>
        <p:spPr>
          <a:xfrm>
            <a:off x="7519578" y="2158608"/>
            <a:ext cx="0" cy="214568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76">
            <a:extLst>
              <a:ext uri="{FF2B5EF4-FFF2-40B4-BE49-F238E27FC236}">
                <a16:creationId xmlns:a16="http://schemas.microsoft.com/office/drawing/2014/main" id="{B22890C1-8AE6-36B7-11CB-4408DAD1F8A9}"/>
              </a:ext>
            </a:extLst>
          </p:cNvPr>
          <p:cNvCxnSpPr>
            <a:cxnSpLocks/>
          </p:cNvCxnSpPr>
          <p:nvPr/>
        </p:nvCxnSpPr>
        <p:spPr>
          <a:xfrm>
            <a:off x="1588678" y="2158608"/>
            <a:ext cx="0" cy="214568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8" name="Rounded Rectangle"/>
          <p:cNvSpPr/>
          <p:nvPr/>
        </p:nvSpPr>
        <p:spPr>
          <a:xfrm>
            <a:off x="3576017" y="1176473"/>
            <a:ext cx="1991966" cy="476251"/>
          </a:xfrm>
          <a:prstGeom prst="roundRect">
            <a:avLst>
              <a:gd name="adj" fmla="val 15000"/>
            </a:avLst>
          </a:prstGeom>
          <a:solidFill>
            <a:schemeClr val="accent1"/>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363" name="Rounded Rectangle"/>
          <p:cNvSpPr/>
          <p:nvPr/>
        </p:nvSpPr>
        <p:spPr>
          <a:xfrm>
            <a:off x="735108" y="2965519"/>
            <a:ext cx="1659444"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366" name="Rounded Rectangle"/>
          <p:cNvSpPr/>
          <p:nvPr/>
        </p:nvSpPr>
        <p:spPr>
          <a:xfrm>
            <a:off x="735108" y="3549696"/>
            <a:ext cx="1659444"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369" name="Rounded Rectangle"/>
          <p:cNvSpPr/>
          <p:nvPr/>
        </p:nvSpPr>
        <p:spPr>
          <a:xfrm>
            <a:off x="2738800" y="2965519"/>
            <a:ext cx="1659444"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372" name="Rounded Rectangle"/>
          <p:cNvSpPr/>
          <p:nvPr/>
        </p:nvSpPr>
        <p:spPr>
          <a:xfrm>
            <a:off x="2738800" y="3549696"/>
            <a:ext cx="1659444"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375" name="Rounded Rectangle"/>
          <p:cNvSpPr/>
          <p:nvPr/>
        </p:nvSpPr>
        <p:spPr>
          <a:xfrm>
            <a:off x="4742492" y="2965519"/>
            <a:ext cx="1659443"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378" name="Rounded Rectangle"/>
          <p:cNvSpPr/>
          <p:nvPr/>
        </p:nvSpPr>
        <p:spPr>
          <a:xfrm>
            <a:off x="4742492" y="3549696"/>
            <a:ext cx="1659443"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381" name="Rounded Rectangle"/>
          <p:cNvSpPr/>
          <p:nvPr/>
        </p:nvSpPr>
        <p:spPr>
          <a:xfrm>
            <a:off x="6746183" y="2965519"/>
            <a:ext cx="1659444"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384" name="Rounded Rectangle"/>
          <p:cNvSpPr/>
          <p:nvPr/>
        </p:nvSpPr>
        <p:spPr>
          <a:xfrm>
            <a:off x="6746183" y="3549696"/>
            <a:ext cx="1659444"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389" name="Rounded Rectangle"/>
          <p:cNvSpPr/>
          <p:nvPr/>
        </p:nvSpPr>
        <p:spPr>
          <a:xfrm>
            <a:off x="4742492" y="2381341"/>
            <a:ext cx="1659443" cy="476251"/>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392" name="Rounded Rectangle"/>
          <p:cNvSpPr/>
          <p:nvPr/>
        </p:nvSpPr>
        <p:spPr>
          <a:xfrm>
            <a:off x="6746183" y="2381341"/>
            <a:ext cx="1659444" cy="476251"/>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395" name="Rounded Rectangle"/>
          <p:cNvSpPr/>
          <p:nvPr/>
        </p:nvSpPr>
        <p:spPr>
          <a:xfrm>
            <a:off x="2738800" y="2381341"/>
            <a:ext cx="1659444" cy="476251"/>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398" name="Rounded Rectangle"/>
          <p:cNvSpPr/>
          <p:nvPr/>
        </p:nvSpPr>
        <p:spPr>
          <a:xfrm>
            <a:off x="735108" y="2381340"/>
            <a:ext cx="1659444" cy="476251"/>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grpSp>
        <p:nvGrpSpPr>
          <p:cNvPr id="6" name="Group 74">
            <a:extLst>
              <a:ext uri="{FF2B5EF4-FFF2-40B4-BE49-F238E27FC236}">
                <a16:creationId xmlns:a16="http://schemas.microsoft.com/office/drawing/2014/main" id="{4B88376C-3E72-34ED-01EF-1F83C0BDD7D0}"/>
              </a:ext>
            </a:extLst>
          </p:cNvPr>
          <p:cNvGrpSpPr/>
          <p:nvPr/>
        </p:nvGrpSpPr>
        <p:grpSpPr>
          <a:xfrm>
            <a:off x="1575226" y="1704605"/>
            <a:ext cx="5964318" cy="339204"/>
            <a:chOff x="2549962" y="2667000"/>
            <a:chExt cx="5964318" cy="497498"/>
          </a:xfrm>
        </p:grpSpPr>
        <p:cxnSp>
          <p:nvCxnSpPr>
            <p:cNvPr id="7" name="Straight Connector 75">
              <a:extLst>
                <a:ext uri="{FF2B5EF4-FFF2-40B4-BE49-F238E27FC236}">
                  <a16:creationId xmlns:a16="http://schemas.microsoft.com/office/drawing/2014/main" id="{2663336A-B69F-D282-057B-A082313B351B}"/>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6">
              <a:extLst>
                <a:ext uri="{FF2B5EF4-FFF2-40B4-BE49-F238E27FC236}">
                  <a16:creationId xmlns:a16="http://schemas.microsoft.com/office/drawing/2014/main" id="{EBB9A5CB-CBAD-A9F9-95EB-E297A939C51A}"/>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 name="Rounded Rectangle">
            <a:extLst>
              <a:ext uri="{FF2B5EF4-FFF2-40B4-BE49-F238E27FC236}">
                <a16:creationId xmlns:a16="http://schemas.microsoft.com/office/drawing/2014/main" id="{DC9C17CD-426A-6BB0-1E52-0796D5FA3696}"/>
              </a:ext>
            </a:extLst>
          </p:cNvPr>
          <p:cNvSpPr/>
          <p:nvPr/>
        </p:nvSpPr>
        <p:spPr>
          <a:xfrm>
            <a:off x="735108" y="4133873"/>
            <a:ext cx="1659444"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10" name="Rounded Rectangle">
            <a:extLst>
              <a:ext uri="{FF2B5EF4-FFF2-40B4-BE49-F238E27FC236}">
                <a16:creationId xmlns:a16="http://schemas.microsoft.com/office/drawing/2014/main" id="{6919348C-572D-0E90-DC88-DE4B28B5CD0D}"/>
              </a:ext>
            </a:extLst>
          </p:cNvPr>
          <p:cNvSpPr/>
          <p:nvPr/>
        </p:nvSpPr>
        <p:spPr>
          <a:xfrm>
            <a:off x="2738800" y="4133873"/>
            <a:ext cx="1659444"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11" name="Rounded Rectangle">
            <a:extLst>
              <a:ext uri="{FF2B5EF4-FFF2-40B4-BE49-F238E27FC236}">
                <a16:creationId xmlns:a16="http://schemas.microsoft.com/office/drawing/2014/main" id="{A44DAD9E-7910-CE53-5F6C-95E94CCA9D70}"/>
              </a:ext>
            </a:extLst>
          </p:cNvPr>
          <p:cNvSpPr/>
          <p:nvPr/>
        </p:nvSpPr>
        <p:spPr>
          <a:xfrm>
            <a:off x="4742492" y="4133873"/>
            <a:ext cx="1659443"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12" name="Rounded Rectangle">
            <a:extLst>
              <a:ext uri="{FF2B5EF4-FFF2-40B4-BE49-F238E27FC236}">
                <a16:creationId xmlns:a16="http://schemas.microsoft.com/office/drawing/2014/main" id="{1D617C08-5642-2A17-AF97-C98023D3E9D1}"/>
              </a:ext>
            </a:extLst>
          </p:cNvPr>
          <p:cNvSpPr/>
          <p:nvPr/>
        </p:nvSpPr>
        <p:spPr>
          <a:xfrm>
            <a:off x="6746183" y="4133873"/>
            <a:ext cx="1659444" cy="476251"/>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19" name="CaixaDeTexto 18">
            <a:extLst>
              <a:ext uri="{FF2B5EF4-FFF2-40B4-BE49-F238E27FC236}">
                <a16:creationId xmlns:a16="http://schemas.microsoft.com/office/drawing/2014/main" id="{5D024CBE-7085-31BB-C9E4-EB8032C58666}"/>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20" name="CaixaDeTexto 19">
            <a:extLst>
              <a:ext uri="{FF2B5EF4-FFF2-40B4-BE49-F238E27FC236}">
                <a16:creationId xmlns:a16="http://schemas.microsoft.com/office/drawing/2014/main" id="{48315921-AA98-8F56-26F2-A665883546DA}"/>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Rounded Rectangle"/>
          <p:cNvSpPr/>
          <p:nvPr/>
        </p:nvSpPr>
        <p:spPr>
          <a:xfrm>
            <a:off x="600140" y="31349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dirty="0">
                <a:ln>
                  <a:noFill/>
                </a:ln>
                <a:effectLst/>
                <a:uLnTx/>
                <a:uFillTx/>
                <a:latin typeface="Heebo" pitchFamily="2" charset="-79"/>
                <a:ea typeface="+mn-ea"/>
                <a:cs typeface="Heebo" pitchFamily="2" charset="-79"/>
              </a:rPr>
              <a:t>Nome do cargo</a:t>
            </a:r>
          </a:p>
        </p:txBody>
      </p:sp>
      <p:sp>
        <p:nvSpPr>
          <p:cNvPr id="421" name="Rounded Rectangle"/>
          <p:cNvSpPr/>
          <p:nvPr/>
        </p:nvSpPr>
        <p:spPr>
          <a:xfrm>
            <a:off x="1518774" y="31349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426" name="Rounded Rectangle"/>
          <p:cNvSpPr/>
          <p:nvPr/>
        </p:nvSpPr>
        <p:spPr>
          <a:xfrm>
            <a:off x="2605406" y="31349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431" name="Rounded Rectangle"/>
          <p:cNvSpPr/>
          <p:nvPr/>
        </p:nvSpPr>
        <p:spPr>
          <a:xfrm>
            <a:off x="3524040" y="31349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436" name="Rounded Rectangle"/>
          <p:cNvSpPr/>
          <p:nvPr/>
        </p:nvSpPr>
        <p:spPr>
          <a:xfrm>
            <a:off x="4616010" y="31349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441" name="Rounded Rectangle"/>
          <p:cNvSpPr/>
          <p:nvPr/>
        </p:nvSpPr>
        <p:spPr>
          <a:xfrm>
            <a:off x="5534644" y="31349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446" name="Rounded Rectangle"/>
          <p:cNvSpPr/>
          <p:nvPr/>
        </p:nvSpPr>
        <p:spPr>
          <a:xfrm>
            <a:off x="6612789" y="31349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451" name="Rounded Rectangle"/>
          <p:cNvSpPr/>
          <p:nvPr/>
        </p:nvSpPr>
        <p:spPr>
          <a:xfrm>
            <a:off x="7531424" y="3134979"/>
            <a:ext cx="858666" cy="386116"/>
          </a:xfrm>
          <a:prstGeom prst="roundRect">
            <a:avLst>
              <a:gd name="adj" fmla="val 9642"/>
            </a:avLst>
          </a:prstGeom>
          <a:solidFill>
            <a:schemeClr val="accent5"/>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700" kern="0" dirty="0">
              <a:latin typeface="Heebo" pitchFamily="2" charset="-79"/>
              <a:sym typeface="Helvetica Neue Medium"/>
            </a:endParaRPr>
          </a:p>
        </p:txBody>
      </p:sp>
      <p:sp>
        <p:nvSpPr>
          <p:cNvPr id="3" name="Rounded Rectangle">
            <a:extLst>
              <a:ext uri="{FF2B5EF4-FFF2-40B4-BE49-F238E27FC236}">
                <a16:creationId xmlns:a16="http://schemas.microsoft.com/office/drawing/2014/main" id="{D1A2247C-9CBB-5F34-340C-609589A96185}"/>
              </a:ext>
            </a:extLst>
          </p:cNvPr>
          <p:cNvSpPr/>
          <p:nvPr/>
        </p:nvSpPr>
        <p:spPr>
          <a:xfrm>
            <a:off x="3576017" y="1089803"/>
            <a:ext cx="1991966" cy="476251"/>
          </a:xfrm>
          <a:prstGeom prst="roundRect">
            <a:avLst>
              <a:gd name="adj" fmla="val 15000"/>
            </a:avLst>
          </a:prstGeom>
          <a:solidFill>
            <a:schemeClr val="accent1"/>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4" name="Rounded Rectangle">
            <a:extLst>
              <a:ext uri="{FF2B5EF4-FFF2-40B4-BE49-F238E27FC236}">
                <a16:creationId xmlns:a16="http://schemas.microsoft.com/office/drawing/2014/main" id="{8E664D59-4524-1462-E5CE-AAEC106B2752}"/>
              </a:ext>
            </a:extLst>
          </p:cNvPr>
          <p:cNvSpPr/>
          <p:nvPr/>
        </p:nvSpPr>
        <p:spPr>
          <a:xfrm>
            <a:off x="4742492" y="2105593"/>
            <a:ext cx="1659443" cy="476251"/>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5" name="Rounded Rectangle">
            <a:extLst>
              <a:ext uri="{FF2B5EF4-FFF2-40B4-BE49-F238E27FC236}">
                <a16:creationId xmlns:a16="http://schemas.microsoft.com/office/drawing/2014/main" id="{5EC17411-819D-7845-03A7-D56CABDD78CD}"/>
              </a:ext>
            </a:extLst>
          </p:cNvPr>
          <p:cNvSpPr/>
          <p:nvPr/>
        </p:nvSpPr>
        <p:spPr>
          <a:xfrm>
            <a:off x="6746183" y="2105593"/>
            <a:ext cx="1659444" cy="476251"/>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6" name="Rounded Rectangle">
            <a:extLst>
              <a:ext uri="{FF2B5EF4-FFF2-40B4-BE49-F238E27FC236}">
                <a16:creationId xmlns:a16="http://schemas.microsoft.com/office/drawing/2014/main" id="{98C53A35-9C3D-E611-A6B9-699187D8C1C0}"/>
              </a:ext>
            </a:extLst>
          </p:cNvPr>
          <p:cNvSpPr/>
          <p:nvPr/>
        </p:nvSpPr>
        <p:spPr>
          <a:xfrm>
            <a:off x="2738800" y="2105593"/>
            <a:ext cx="1659444" cy="476251"/>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7" name="Rounded Rectangle">
            <a:extLst>
              <a:ext uri="{FF2B5EF4-FFF2-40B4-BE49-F238E27FC236}">
                <a16:creationId xmlns:a16="http://schemas.microsoft.com/office/drawing/2014/main" id="{D8AE7092-B76E-29B0-5E42-E404E2D7248A}"/>
              </a:ext>
            </a:extLst>
          </p:cNvPr>
          <p:cNvSpPr/>
          <p:nvPr/>
        </p:nvSpPr>
        <p:spPr>
          <a:xfrm>
            <a:off x="735108" y="2105592"/>
            <a:ext cx="1659444" cy="476251"/>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13" name="Rounded Rectangle">
            <a:extLst>
              <a:ext uri="{FF2B5EF4-FFF2-40B4-BE49-F238E27FC236}">
                <a16:creationId xmlns:a16="http://schemas.microsoft.com/office/drawing/2014/main" id="{0DA2E895-711F-5EFC-DC32-54AF73B2B41C}"/>
              </a:ext>
            </a:extLst>
          </p:cNvPr>
          <p:cNvSpPr/>
          <p:nvPr/>
        </p:nvSpPr>
        <p:spPr>
          <a:xfrm>
            <a:off x="7565047" y="31349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14" name="Rounded Rectangle">
            <a:extLst>
              <a:ext uri="{FF2B5EF4-FFF2-40B4-BE49-F238E27FC236}">
                <a16:creationId xmlns:a16="http://schemas.microsoft.com/office/drawing/2014/main" id="{8D408C28-DF83-7934-EED7-E3F7B39E5FEC}"/>
              </a:ext>
            </a:extLst>
          </p:cNvPr>
          <p:cNvSpPr/>
          <p:nvPr/>
        </p:nvSpPr>
        <p:spPr>
          <a:xfrm>
            <a:off x="600140" y="361352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dirty="0">
                <a:ln>
                  <a:noFill/>
                </a:ln>
                <a:effectLst/>
                <a:uLnTx/>
                <a:uFillTx/>
                <a:latin typeface="Heebo" pitchFamily="2" charset="-79"/>
                <a:ea typeface="+mn-ea"/>
                <a:cs typeface="Heebo" pitchFamily="2" charset="-79"/>
              </a:rPr>
              <a:t>Nome do cargo</a:t>
            </a:r>
          </a:p>
        </p:txBody>
      </p:sp>
      <p:sp>
        <p:nvSpPr>
          <p:cNvPr id="15" name="Rounded Rectangle">
            <a:extLst>
              <a:ext uri="{FF2B5EF4-FFF2-40B4-BE49-F238E27FC236}">
                <a16:creationId xmlns:a16="http://schemas.microsoft.com/office/drawing/2014/main" id="{BF4DA8AA-063F-2B4A-2C7A-07CFEE091277}"/>
              </a:ext>
            </a:extLst>
          </p:cNvPr>
          <p:cNvSpPr/>
          <p:nvPr/>
        </p:nvSpPr>
        <p:spPr>
          <a:xfrm>
            <a:off x="1518774" y="361352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16" name="Rounded Rectangle">
            <a:extLst>
              <a:ext uri="{FF2B5EF4-FFF2-40B4-BE49-F238E27FC236}">
                <a16:creationId xmlns:a16="http://schemas.microsoft.com/office/drawing/2014/main" id="{A3A368DE-908C-D29A-CF85-F59C4DFA99CE}"/>
              </a:ext>
            </a:extLst>
          </p:cNvPr>
          <p:cNvSpPr/>
          <p:nvPr/>
        </p:nvSpPr>
        <p:spPr>
          <a:xfrm>
            <a:off x="2605406" y="361352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17" name="Rounded Rectangle">
            <a:extLst>
              <a:ext uri="{FF2B5EF4-FFF2-40B4-BE49-F238E27FC236}">
                <a16:creationId xmlns:a16="http://schemas.microsoft.com/office/drawing/2014/main" id="{E4CAE136-F90B-0A00-EEAB-C9AF87F25A7F}"/>
              </a:ext>
            </a:extLst>
          </p:cNvPr>
          <p:cNvSpPr/>
          <p:nvPr/>
        </p:nvSpPr>
        <p:spPr>
          <a:xfrm>
            <a:off x="3524040" y="361352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18" name="Rounded Rectangle">
            <a:extLst>
              <a:ext uri="{FF2B5EF4-FFF2-40B4-BE49-F238E27FC236}">
                <a16:creationId xmlns:a16="http://schemas.microsoft.com/office/drawing/2014/main" id="{EBB5BBC9-E1CA-C92E-7EFB-225BA5F25DD6}"/>
              </a:ext>
            </a:extLst>
          </p:cNvPr>
          <p:cNvSpPr/>
          <p:nvPr/>
        </p:nvSpPr>
        <p:spPr>
          <a:xfrm>
            <a:off x="4616010" y="361352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19" name="Rounded Rectangle">
            <a:extLst>
              <a:ext uri="{FF2B5EF4-FFF2-40B4-BE49-F238E27FC236}">
                <a16:creationId xmlns:a16="http://schemas.microsoft.com/office/drawing/2014/main" id="{3FFA94FC-6C98-BB28-61A0-BAFE3762F554}"/>
              </a:ext>
            </a:extLst>
          </p:cNvPr>
          <p:cNvSpPr/>
          <p:nvPr/>
        </p:nvSpPr>
        <p:spPr>
          <a:xfrm>
            <a:off x="5534644" y="361352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20" name="Rounded Rectangle">
            <a:extLst>
              <a:ext uri="{FF2B5EF4-FFF2-40B4-BE49-F238E27FC236}">
                <a16:creationId xmlns:a16="http://schemas.microsoft.com/office/drawing/2014/main" id="{CFDAFD8C-B67A-2608-CA7E-E41A5A3993D0}"/>
              </a:ext>
            </a:extLst>
          </p:cNvPr>
          <p:cNvSpPr/>
          <p:nvPr/>
        </p:nvSpPr>
        <p:spPr>
          <a:xfrm>
            <a:off x="6612789" y="361352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21" name="Rounded Rectangle">
            <a:extLst>
              <a:ext uri="{FF2B5EF4-FFF2-40B4-BE49-F238E27FC236}">
                <a16:creationId xmlns:a16="http://schemas.microsoft.com/office/drawing/2014/main" id="{19B7B288-2B11-1E33-604C-488F9655E37E}"/>
              </a:ext>
            </a:extLst>
          </p:cNvPr>
          <p:cNvSpPr/>
          <p:nvPr/>
        </p:nvSpPr>
        <p:spPr>
          <a:xfrm>
            <a:off x="7531424" y="3613529"/>
            <a:ext cx="858666" cy="386116"/>
          </a:xfrm>
          <a:prstGeom prst="roundRect">
            <a:avLst>
              <a:gd name="adj" fmla="val 9642"/>
            </a:avLst>
          </a:prstGeom>
          <a:solidFill>
            <a:schemeClr val="accent5"/>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700" kern="0" dirty="0">
              <a:latin typeface="Heebo" pitchFamily="2" charset="-79"/>
              <a:sym typeface="Helvetica Neue Medium"/>
            </a:endParaRPr>
          </a:p>
        </p:txBody>
      </p:sp>
      <p:sp>
        <p:nvSpPr>
          <p:cNvPr id="22" name="Rounded Rectangle">
            <a:extLst>
              <a:ext uri="{FF2B5EF4-FFF2-40B4-BE49-F238E27FC236}">
                <a16:creationId xmlns:a16="http://schemas.microsoft.com/office/drawing/2014/main" id="{243AA662-8246-76A6-C54D-8B92C78C11A3}"/>
              </a:ext>
            </a:extLst>
          </p:cNvPr>
          <p:cNvSpPr/>
          <p:nvPr/>
        </p:nvSpPr>
        <p:spPr>
          <a:xfrm>
            <a:off x="7565047" y="361352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grpSp>
        <p:nvGrpSpPr>
          <p:cNvPr id="24" name="Group 74">
            <a:extLst>
              <a:ext uri="{FF2B5EF4-FFF2-40B4-BE49-F238E27FC236}">
                <a16:creationId xmlns:a16="http://schemas.microsoft.com/office/drawing/2014/main" id="{C5739551-5554-FFB3-A29D-C65B421961F7}"/>
              </a:ext>
            </a:extLst>
          </p:cNvPr>
          <p:cNvGrpSpPr/>
          <p:nvPr/>
        </p:nvGrpSpPr>
        <p:grpSpPr>
          <a:xfrm>
            <a:off x="1575226" y="1598752"/>
            <a:ext cx="5964318" cy="339204"/>
            <a:chOff x="2549962" y="2667000"/>
            <a:chExt cx="5964318" cy="497498"/>
          </a:xfrm>
        </p:grpSpPr>
        <p:cxnSp>
          <p:nvCxnSpPr>
            <p:cNvPr id="25" name="Straight Connector 75">
              <a:extLst>
                <a:ext uri="{FF2B5EF4-FFF2-40B4-BE49-F238E27FC236}">
                  <a16:creationId xmlns:a16="http://schemas.microsoft.com/office/drawing/2014/main" id="{FB7AF552-56DD-1B11-5208-10221B10B1CC}"/>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76">
              <a:extLst>
                <a:ext uri="{FF2B5EF4-FFF2-40B4-BE49-F238E27FC236}">
                  <a16:creationId xmlns:a16="http://schemas.microsoft.com/office/drawing/2014/main" id="{D181AAE4-D98A-36FC-C4D8-257E4023491B}"/>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74">
            <a:extLst>
              <a:ext uri="{FF2B5EF4-FFF2-40B4-BE49-F238E27FC236}">
                <a16:creationId xmlns:a16="http://schemas.microsoft.com/office/drawing/2014/main" id="{F372F5E0-5335-C195-39B7-5909E2280822}"/>
              </a:ext>
            </a:extLst>
          </p:cNvPr>
          <p:cNvGrpSpPr/>
          <p:nvPr/>
        </p:nvGrpSpPr>
        <p:grpSpPr>
          <a:xfrm>
            <a:off x="779534" y="2686641"/>
            <a:ext cx="1570592" cy="325618"/>
            <a:chOff x="2549962" y="2667000"/>
            <a:chExt cx="5964318" cy="497498"/>
          </a:xfrm>
        </p:grpSpPr>
        <p:cxnSp>
          <p:nvCxnSpPr>
            <p:cNvPr id="29" name="Straight Connector 75">
              <a:extLst>
                <a:ext uri="{FF2B5EF4-FFF2-40B4-BE49-F238E27FC236}">
                  <a16:creationId xmlns:a16="http://schemas.microsoft.com/office/drawing/2014/main" id="{48FA00D2-87D4-5191-BEB6-A8C35A772A15}"/>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76">
              <a:extLst>
                <a:ext uri="{FF2B5EF4-FFF2-40B4-BE49-F238E27FC236}">
                  <a16:creationId xmlns:a16="http://schemas.microsoft.com/office/drawing/2014/main" id="{18ABF1B9-7E51-B4D8-80AC-865D4523518A}"/>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74">
            <a:extLst>
              <a:ext uri="{FF2B5EF4-FFF2-40B4-BE49-F238E27FC236}">
                <a16:creationId xmlns:a16="http://schemas.microsoft.com/office/drawing/2014/main" id="{4625BA97-2EFA-9F8A-4FA3-0BF3E575F76A}"/>
              </a:ext>
            </a:extLst>
          </p:cNvPr>
          <p:cNvGrpSpPr/>
          <p:nvPr/>
        </p:nvGrpSpPr>
        <p:grpSpPr>
          <a:xfrm>
            <a:off x="2763743" y="2686641"/>
            <a:ext cx="1570592" cy="325618"/>
            <a:chOff x="2549962" y="2667000"/>
            <a:chExt cx="5964318" cy="497498"/>
          </a:xfrm>
        </p:grpSpPr>
        <p:cxnSp>
          <p:nvCxnSpPr>
            <p:cNvPr id="32" name="Straight Connector 75">
              <a:extLst>
                <a:ext uri="{FF2B5EF4-FFF2-40B4-BE49-F238E27FC236}">
                  <a16:creationId xmlns:a16="http://schemas.microsoft.com/office/drawing/2014/main" id="{BDF4C6FD-16AE-8E3F-1703-6FD373C8F536}"/>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76">
              <a:extLst>
                <a:ext uri="{FF2B5EF4-FFF2-40B4-BE49-F238E27FC236}">
                  <a16:creationId xmlns:a16="http://schemas.microsoft.com/office/drawing/2014/main" id="{102B85EF-3AC3-22D3-16A7-D394184168DB}"/>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74">
            <a:extLst>
              <a:ext uri="{FF2B5EF4-FFF2-40B4-BE49-F238E27FC236}">
                <a16:creationId xmlns:a16="http://schemas.microsoft.com/office/drawing/2014/main" id="{0C3354AA-37EE-D0B3-1497-A2EAF7E0AB71}"/>
              </a:ext>
            </a:extLst>
          </p:cNvPr>
          <p:cNvGrpSpPr/>
          <p:nvPr/>
        </p:nvGrpSpPr>
        <p:grpSpPr>
          <a:xfrm>
            <a:off x="4809928" y="2686641"/>
            <a:ext cx="1570592" cy="325618"/>
            <a:chOff x="2549962" y="2667000"/>
            <a:chExt cx="5964318" cy="497498"/>
          </a:xfrm>
        </p:grpSpPr>
        <p:cxnSp>
          <p:nvCxnSpPr>
            <p:cNvPr id="35" name="Straight Connector 75">
              <a:extLst>
                <a:ext uri="{FF2B5EF4-FFF2-40B4-BE49-F238E27FC236}">
                  <a16:creationId xmlns:a16="http://schemas.microsoft.com/office/drawing/2014/main" id="{91AB2007-F34E-E613-58B3-18FA0D8C5A20}"/>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76">
              <a:extLst>
                <a:ext uri="{FF2B5EF4-FFF2-40B4-BE49-F238E27FC236}">
                  <a16:creationId xmlns:a16="http://schemas.microsoft.com/office/drawing/2014/main" id="{E28CE06F-16C2-34C3-A6F8-04C420661911}"/>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74">
            <a:extLst>
              <a:ext uri="{FF2B5EF4-FFF2-40B4-BE49-F238E27FC236}">
                <a16:creationId xmlns:a16="http://schemas.microsoft.com/office/drawing/2014/main" id="{1A10B03E-97D8-F210-82B8-6784DF6FFE57}"/>
              </a:ext>
            </a:extLst>
          </p:cNvPr>
          <p:cNvGrpSpPr/>
          <p:nvPr/>
        </p:nvGrpSpPr>
        <p:grpSpPr>
          <a:xfrm>
            <a:off x="6790609" y="2686641"/>
            <a:ext cx="1570592" cy="325618"/>
            <a:chOff x="2549962" y="2667000"/>
            <a:chExt cx="5964318" cy="497498"/>
          </a:xfrm>
        </p:grpSpPr>
        <p:cxnSp>
          <p:nvCxnSpPr>
            <p:cNvPr id="38" name="Straight Connector 75">
              <a:extLst>
                <a:ext uri="{FF2B5EF4-FFF2-40B4-BE49-F238E27FC236}">
                  <a16:creationId xmlns:a16="http://schemas.microsoft.com/office/drawing/2014/main" id="{941ACA0E-84A8-D0DA-59F0-6A15FEEF1412}"/>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76">
              <a:extLst>
                <a:ext uri="{FF2B5EF4-FFF2-40B4-BE49-F238E27FC236}">
                  <a16:creationId xmlns:a16="http://schemas.microsoft.com/office/drawing/2014/main" id="{9A8650DC-806E-6160-BDAF-30C2ED8BA712}"/>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5" name="Rounded Rectangle">
            <a:extLst>
              <a:ext uri="{FF2B5EF4-FFF2-40B4-BE49-F238E27FC236}">
                <a16:creationId xmlns:a16="http://schemas.microsoft.com/office/drawing/2014/main" id="{D2CB047A-48D8-E01E-244F-A7A8013621CB}"/>
              </a:ext>
            </a:extLst>
          </p:cNvPr>
          <p:cNvSpPr/>
          <p:nvPr/>
        </p:nvSpPr>
        <p:spPr>
          <a:xfrm>
            <a:off x="600140" y="40920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dirty="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dirty="0">
                <a:ln>
                  <a:noFill/>
                </a:ln>
                <a:effectLst/>
                <a:uLnTx/>
                <a:uFillTx/>
                <a:latin typeface="Heebo" pitchFamily="2" charset="-79"/>
                <a:ea typeface="+mn-ea"/>
                <a:cs typeface="Heebo" pitchFamily="2" charset="-79"/>
              </a:rPr>
              <a:t>Nome do cargo</a:t>
            </a:r>
          </a:p>
        </p:txBody>
      </p:sp>
      <p:sp>
        <p:nvSpPr>
          <p:cNvPr id="46" name="Rounded Rectangle">
            <a:extLst>
              <a:ext uri="{FF2B5EF4-FFF2-40B4-BE49-F238E27FC236}">
                <a16:creationId xmlns:a16="http://schemas.microsoft.com/office/drawing/2014/main" id="{369A3CDB-9FBA-C454-E01F-B0011B6E3D26}"/>
              </a:ext>
            </a:extLst>
          </p:cNvPr>
          <p:cNvSpPr/>
          <p:nvPr/>
        </p:nvSpPr>
        <p:spPr>
          <a:xfrm>
            <a:off x="1518774" y="40920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47" name="Rounded Rectangle">
            <a:extLst>
              <a:ext uri="{FF2B5EF4-FFF2-40B4-BE49-F238E27FC236}">
                <a16:creationId xmlns:a16="http://schemas.microsoft.com/office/drawing/2014/main" id="{6FC5C6AE-70BB-5B9E-438F-03046D6F2618}"/>
              </a:ext>
            </a:extLst>
          </p:cNvPr>
          <p:cNvSpPr/>
          <p:nvPr/>
        </p:nvSpPr>
        <p:spPr>
          <a:xfrm>
            <a:off x="2605406" y="40920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48" name="Rounded Rectangle">
            <a:extLst>
              <a:ext uri="{FF2B5EF4-FFF2-40B4-BE49-F238E27FC236}">
                <a16:creationId xmlns:a16="http://schemas.microsoft.com/office/drawing/2014/main" id="{EEFBEC40-D4D4-47CC-AE12-C771BD3D3597}"/>
              </a:ext>
            </a:extLst>
          </p:cNvPr>
          <p:cNvSpPr/>
          <p:nvPr/>
        </p:nvSpPr>
        <p:spPr>
          <a:xfrm>
            <a:off x="3524040" y="40920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49" name="Rounded Rectangle">
            <a:extLst>
              <a:ext uri="{FF2B5EF4-FFF2-40B4-BE49-F238E27FC236}">
                <a16:creationId xmlns:a16="http://schemas.microsoft.com/office/drawing/2014/main" id="{9AFCAE6F-86F9-773D-8462-1E191ABEA343}"/>
              </a:ext>
            </a:extLst>
          </p:cNvPr>
          <p:cNvSpPr/>
          <p:nvPr/>
        </p:nvSpPr>
        <p:spPr>
          <a:xfrm>
            <a:off x="4616010" y="40920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50" name="Rounded Rectangle">
            <a:extLst>
              <a:ext uri="{FF2B5EF4-FFF2-40B4-BE49-F238E27FC236}">
                <a16:creationId xmlns:a16="http://schemas.microsoft.com/office/drawing/2014/main" id="{B3510ACE-C195-0DCD-075A-3E65EB760CA0}"/>
              </a:ext>
            </a:extLst>
          </p:cNvPr>
          <p:cNvSpPr/>
          <p:nvPr/>
        </p:nvSpPr>
        <p:spPr>
          <a:xfrm>
            <a:off x="5534644" y="40920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51" name="Rounded Rectangle">
            <a:extLst>
              <a:ext uri="{FF2B5EF4-FFF2-40B4-BE49-F238E27FC236}">
                <a16:creationId xmlns:a16="http://schemas.microsoft.com/office/drawing/2014/main" id="{6026D92D-4CEB-19A4-4F83-F859999CE367}"/>
              </a:ext>
            </a:extLst>
          </p:cNvPr>
          <p:cNvSpPr/>
          <p:nvPr/>
        </p:nvSpPr>
        <p:spPr>
          <a:xfrm>
            <a:off x="6612789" y="40920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52" name="Rounded Rectangle">
            <a:extLst>
              <a:ext uri="{FF2B5EF4-FFF2-40B4-BE49-F238E27FC236}">
                <a16:creationId xmlns:a16="http://schemas.microsoft.com/office/drawing/2014/main" id="{CEB898F0-C6A2-2B2E-BA6A-87981482C617}"/>
              </a:ext>
            </a:extLst>
          </p:cNvPr>
          <p:cNvSpPr/>
          <p:nvPr/>
        </p:nvSpPr>
        <p:spPr>
          <a:xfrm>
            <a:off x="7531424" y="4092079"/>
            <a:ext cx="858666" cy="386116"/>
          </a:xfrm>
          <a:prstGeom prst="roundRect">
            <a:avLst>
              <a:gd name="adj" fmla="val 9642"/>
            </a:avLst>
          </a:prstGeom>
          <a:solidFill>
            <a:schemeClr val="accent5"/>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700" kern="0" dirty="0">
              <a:latin typeface="Heebo" pitchFamily="2" charset="-79"/>
              <a:sym typeface="Helvetica Neue Medium"/>
            </a:endParaRPr>
          </a:p>
        </p:txBody>
      </p:sp>
      <p:sp>
        <p:nvSpPr>
          <p:cNvPr id="53" name="Rounded Rectangle">
            <a:extLst>
              <a:ext uri="{FF2B5EF4-FFF2-40B4-BE49-F238E27FC236}">
                <a16:creationId xmlns:a16="http://schemas.microsoft.com/office/drawing/2014/main" id="{BF7E7FE8-0209-969D-5C0E-D72E39679FF8}"/>
              </a:ext>
            </a:extLst>
          </p:cNvPr>
          <p:cNvSpPr/>
          <p:nvPr/>
        </p:nvSpPr>
        <p:spPr>
          <a:xfrm>
            <a:off x="7565047" y="4092079"/>
            <a:ext cx="858666" cy="386116"/>
          </a:xfrm>
          <a:prstGeom prst="roundRect">
            <a:avLst>
              <a:gd name="adj" fmla="val 9642"/>
            </a:avLst>
          </a:prstGeom>
          <a:solidFill>
            <a:schemeClr val="accent5"/>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a:ln>
                  <a:noFill/>
                </a:ln>
                <a:effectLst/>
                <a:uLnTx/>
                <a:uFillTx/>
                <a:latin typeface="Heebo" pitchFamily="2" charset="-79"/>
                <a:ea typeface="+mn-ea"/>
                <a:cs typeface="Heebo" pitchFamily="2" charset="-79"/>
              </a:rPr>
              <a:t>Nome do cargo</a:t>
            </a:r>
            <a:endParaRPr sz="700" kern="0" dirty="0">
              <a:latin typeface="Heebo" pitchFamily="2" charset="-79"/>
              <a:sym typeface="Helvetica Neue Medium"/>
            </a:endParaRPr>
          </a:p>
        </p:txBody>
      </p:sp>
      <p:sp>
        <p:nvSpPr>
          <p:cNvPr id="54" name="CaixaDeTexto 53">
            <a:extLst>
              <a:ext uri="{FF2B5EF4-FFF2-40B4-BE49-F238E27FC236}">
                <a16:creationId xmlns:a16="http://schemas.microsoft.com/office/drawing/2014/main" id="{F231235F-E5B5-5B3D-0358-0D519918C20B}"/>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55" name="CaixaDeTexto 54">
            <a:extLst>
              <a:ext uri="{FF2B5EF4-FFF2-40B4-BE49-F238E27FC236}">
                <a16:creationId xmlns:a16="http://schemas.microsoft.com/office/drawing/2014/main" id="{64691CD3-3175-AD5B-ECA2-6BB040D21196}"/>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 name="Rounded Rectangle"/>
          <p:cNvSpPr/>
          <p:nvPr/>
        </p:nvSpPr>
        <p:spPr>
          <a:xfrm>
            <a:off x="3576017" y="2566414"/>
            <a:ext cx="1991966" cy="476250"/>
          </a:xfrm>
          <a:prstGeom prst="roundRect">
            <a:avLst>
              <a:gd name="adj" fmla="val 15000"/>
            </a:avLst>
          </a:prstGeom>
          <a:solidFill>
            <a:schemeClr val="accent5"/>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1022" name="Rounded Rectangle"/>
          <p:cNvSpPr/>
          <p:nvPr/>
        </p:nvSpPr>
        <p:spPr>
          <a:xfrm>
            <a:off x="6117212" y="3797888"/>
            <a:ext cx="1991966" cy="476250"/>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026" name="Rounded Rectangle"/>
          <p:cNvSpPr/>
          <p:nvPr/>
        </p:nvSpPr>
        <p:spPr>
          <a:xfrm>
            <a:off x="6117212" y="1334939"/>
            <a:ext cx="1991966" cy="476250"/>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030" name="Rounded Rectangle"/>
          <p:cNvSpPr/>
          <p:nvPr/>
        </p:nvSpPr>
        <p:spPr>
          <a:xfrm>
            <a:off x="6117212" y="2155922"/>
            <a:ext cx="1991966" cy="476250"/>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034" name="Rounded Rectangle"/>
          <p:cNvSpPr/>
          <p:nvPr/>
        </p:nvSpPr>
        <p:spPr>
          <a:xfrm>
            <a:off x="1034823" y="3797888"/>
            <a:ext cx="1991966" cy="476250"/>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038" name="Rounded Rectangle"/>
          <p:cNvSpPr/>
          <p:nvPr/>
        </p:nvSpPr>
        <p:spPr>
          <a:xfrm>
            <a:off x="1034823" y="1334939"/>
            <a:ext cx="1991966" cy="476250"/>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1042" name="Rounded Rectangle"/>
          <p:cNvSpPr/>
          <p:nvPr/>
        </p:nvSpPr>
        <p:spPr>
          <a:xfrm>
            <a:off x="1034823" y="2155922"/>
            <a:ext cx="1991966" cy="476250"/>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052" name="Rounded Rectangle"/>
          <p:cNvSpPr/>
          <p:nvPr/>
        </p:nvSpPr>
        <p:spPr>
          <a:xfrm>
            <a:off x="1034823" y="2976905"/>
            <a:ext cx="1991966" cy="476250"/>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056" name="Rounded Rectangle"/>
          <p:cNvSpPr/>
          <p:nvPr/>
        </p:nvSpPr>
        <p:spPr>
          <a:xfrm>
            <a:off x="6117212" y="2976905"/>
            <a:ext cx="1991966" cy="476250"/>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grpSp>
        <p:nvGrpSpPr>
          <p:cNvPr id="2" name="Group 74">
            <a:extLst>
              <a:ext uri="{FF2B5EF4-FFF2-40B4-BE49-F238E27FC236}">
                <a16:creationId xmlns:a16="http://schemas.microsoft.com/office/drawing/2014/main" id="{8FBBD722-9CCA-0FBC-99DE-F476FA349703}"/>
              </a:ext>
            </a:extLst>
          </p:cNvPr>
          <p:cNvGrpSpPr/>
          <p:nvPr/>
        </p:nvGrpSpPr>
        <p:grpSpPr>
          <a:xfrm rot="5400000">
            <a:off x="1924271" y="2732482"/>
            <a:ext cx="2782398" cy="210619"/>
            <a:chOff x="2549962" y="2667000"/>
            <a:chExt cx="5964318" cy="497498"/>
          </a:xfrm>
        </p:grpSpPr>
        <p:cxnSp>
          <p:nvCxnSpPr>
            <p:cNvPr id="3" name="Straight Connector 75">
              <a:extLst>
                <a:ext uri="{FF2B5EF4-FFF2-40B4-BE49-F238E27FC236}">
                  <a16:creationId xmlns:a16="http://schemas.microsoft.com/office/drawing/2014/main" id="{BEEE23AE-EBE0-1E36-DFC0-C0274A750EB2}"/>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76">
              <a:extLst>
                <a:ext uri="{FF2B5EF4-FFF2-40B4-BE49-F238E27FC236}">
                  <a16:creationId xmlns:a16="http://schemas.microsoft.com/office/drawing/2014/main" id="{CEFD0506-3BB6-9328-0BD3-72B7E7E9026C}"/>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74">
            <a:extLst>
              <a:ext uri="{FF2B5EF4-FFF2-40B4-BE49-F238E27FC236}">
                <a16:creationId xmlns:a16="http://schemas.microsoft.com/office/drawing/2014/main" id="{7361ACED-3C22-C3A7-BA26-A9033B5E8AE7}"/>
              </a:ext>
            </a:extLst>
          </p:cNvPr>
          <p:cNvGrpSpPr/>
          <p:nvPr/>
        </p:nvGrpSpPr>
        <p:grpSpPr>
          <a:xfrm rot="16200000">
            <a:off x="4421287" y="2732483"/>
            <a:ext cx="2782398" cy="210619"/>
            <a:chOff x="2549962" y="2667000"/>
            <a:chExt cx="5964318" cy="497498"/>
          </a:xfrm>
        </p:grpSpPr>
        <p:cxnSp>
          <p:nvCxnSpPr>
            <p:cNvPr id="6" name="Straight Connector 75">
              <a:extLst>
                <a:ext uri="{FF2B5EF4-FFF2-40B4-BE49-F238E27FC236}">
                  <a16:creationId xmlns:a16="http://schemas.microsoft.com/office/drawing/2014/main" id="{441F8536-51AE-2F8D-A53A-EC6960778824}"/>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76">
              <a:extLst>
                <a:ext uri="{FF2B5EF4-FFF2-40B4-BE49-F238E27FC236}">
                  <a16:creationId xmlns:a16="http://schemas.microsoft.com/office/drawing/2014/main" id="{4753C806-8628-C591-693E-A05F97D20C2C}"/>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 name="Rectangle 98">
            <a:extLst>
              <a:ext uri="{FF2B5EF4-FFF2-40B4-BE49-F238E27FC236}">
                <a16:creationId xmlns:a16="http://schemas.microsoft.com/office/drawing/2014/main" id="{DF96AB32-7D9C-0739-BB8A-2BD7B39EFB7C}"/>
              </a:ext>
            </a:extLst>
          </p:cNvPr>
          <p:cNvSpPr/>
          <p:nvPr/>
        </p:nvSpPr>
        <p:spPr>
          <a:xfrm>
            <a:off x="3474723" y="3213064"/>
            <a:ext cx="2194558" cy="954107"/>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a:t>
            </a:r>
          </a:p>
        </p:txBody>
      </p:sp>
      <p:sp>
        <p:nvSpPr>
          <p:cNvPr id="9" name="CaixaDeTexto 8">
            <a:extLst>
              <a:ext uri="{FF2B5EF4-FFF2-40B4-BE49-F238E27FC236}">
                <a16:creationId xmlns:a16="http://schemas.microsoft.com/office/drawing/2014/main" id="{CB71551B-2C05-14DB-9411-825E0F96B9DF}"/>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10" name="CaixaDeTexto 9">
            <a:extLst>
              <a:ext uri="{FF2B5EF4-FFF2-40B4-BE49-F238E27FC236}">
                <a16:creationId xmlns:a16="http://schemas.microsoft.com/office/drawing/2014/main" id="{7038C305-5E34-98A1-5146-81CA9AE2F19B}"/>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a:extLst>
              <a:ext uri="{FF2B5EF4-FFF2-40B4-BE49-F238E27FC236}">
                <a16:creationId xmlns:a16="http://schemas.microsoft.com/office/drawing/2014/main" id="{6CA69628-4E75-EA64-E08A-7FF38E3B713F}"/>
              </a:ext>
            </a:extLst>
          </p:cNvPr>
          <p:cNvSpPr/>
          <p:nvPr/>
        </p:nvSpPr>
        <p:spPr>
          <a:xfrm>
            <a:off x="3576017" y="2647091"/>
            <a:ext cx="1991966" cy="469706"/>
          </a:xfrm>
          <a:prstGeom prst="roundRect">
            <a:avLst>
              <a:gd name="adj" fmla="val 15000"/>
            </a:avLst>
          </a:prstGeom>
          <a:solidFill>
            <a:schemeClr val="accent1"/>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3" name="Rounded Rectangle">
            <a:extLst>
              <a:ext uri="{FF2B5EF4-FFF2-40B4-BE49-F238E27FC236}">
                <a16:creationId xmlns:a16="http://schemas.microsoft.com/office/drawing/2014/main" id="{331E51AF-6858-745F-DE5D-AC0855E6BD22}"/>
              </a:ext>
            </a:extLst>
          </p:cNvPr>
          <p:cNvSpPr/>
          <p:nvPr/>
        </p:nvSpPr>
        <p:spPr>
          <a:xfrm>
            <a:off x="4742492" y="3648922"/>
            <a:ext cx="1659443" cy="46970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4" name="Rounded Rectangle">
            <a:extLst>
              <a:ext uri="{FF2B5EF4-FFF2-40B4-BE49-F238E27FC236}">
                <a16:creationId xmlns:a16="http://schemas.microsoft.com/office/drawing/2014/main" id="{75855F17-B3A9-0B2B-396F-777F308C9F0E}"/>
              </a:ext>
            </a:extLst>
          </p:cNvPr>
          <p:cNvSpPr/>
          <p:nvPr/>
        </p:nvSpPr>
        <p:spPr>
          <a:xfrm>
            <a:off x="6746183" y="3648922"/>
            <a:ext cx="1659444" cy="46970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5" name="Rounded Rectangle">
            <a:extLst>
              <a:ext uri="{FF2B5EF4-FFF2-40B4-BE49-F238E27FC236}">
                <a16:creationId xmlns:a16="http://schemas.microsoft.com/office/drawing/2014/main" id="{3804A910-A30F-EB8B-D5F0-FCDD4374F356}"/>
              </a:ext>
            </a:extLst>
          </p:cNvPr>
          <p:cNvSpPr/>
          <p:nvPr/>
        </p:nvSpPr>
        <p:spPr>
          <a:xfrm>
            <a:off x="2738800" y="3648922"/>
            <a:ext cx="1659444" cy="46970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6" name="Rounded Rectangle">
            <a:extLst>
              <a:ext uri="{FF2B5EF4-FFF2-40B4-BE49-F238E27FC236}">
                <a16:creationId xmlns:a16="http://schemas.microsoft.com/office/drawing/2014/main" id="{3DD2D141-9786-D8AC-A8DD-A0D43A88DD7A}"/>
              </a:ext>
            </a:extLst>
          </p:cNvPr>
          <p:cNvSpPr/>
          <p:nvPr/>
        </p:nvSpPr>
        <p:spPr>
          <a:xfrm>
            <a:off x="735108" y="3648921"/>
            <a:ext cx="1659444" cy="46970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grpSp>
        <p:nvGrpSpPr>
          <p:cNvPr id="7" name="Group 74">
            <a:extLst>
              <a:ext uri="{FF2B5EF4-FFF2-40B4-BE49-F238E27FC236}">
                <a16:creationId xmlns:a16="http://schemas.microsoft.com/office/drawing/2014/main" id="{1D9BA664-699F-4C14-C67D-1644E696D826}"/>
              </a:ext>
            </a:extLst>
          </p:cNvPr>
          <p:cNvGrpSpPr/>
          <p:nvPr/>
        </p:nvGrpSpPr>
        <p:grpSpPr>
          <a:xfrm>
            <a:off x="1575226" y="3149046"/>
            <a:ext cx="5964318" cy="334542"/>
            <a:chOff x="2549962" y="2667000"/>
            <a:chExt cx="5964318" cy="497498"/>
          </a:xfrm>
        </p:grpSpPr>
        <p:cxnSp>
          <p:nvCxnSpPr>
            <p:cNvPr id="8" name="Straight Connector 75">
              <a:extLst>
                <a:ext uri="{FF2B5EF4-FFF2-40B4-BE49-F238E27FC236}">
                  <a16:creationId xmlns:a16="http://schemas.microsoft.com/office/drawing/2014/main" id="{78C2BD5A-16B3-31B3-DAB4-3D79BBD4426B}"/>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76">
              <a:extLst>
                <a:ext uri="{FF2B5EF4-FFF2-40B4-BE49-F238E27FC236}">
                  <a16:creationId xmlns:a16="http://schemas.microsoft.com/office/drawing/2014/main" id="{09B9F21B-C269-CEB7-AD5A-CB347F2E9FE3}"/>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74">
            <a:extLst>
              <a:ext uri="{FF2B5EF4-FFF2-40B4-BE49-F238E27FC236}">
                <a16:creationId xmlns:a16="http://schemas.microsoft.com/office/drawing/2014/main" id="{DDA5A246-34CF-52E2-1E27-FE38ABA08A5A}"/>
              </a:ext>
            </a:extLst>
          </p:cNvPr>
          <p:cNvGrpSpPr/>
          <p:nvPr/>
        </p:nvGrpSpPr>
        <p:grpSpPr>
          <a:xfrm flipH="1" flipV="1">
            <a:off x="1575226" y="2280300"/>
            <a:ext cx="5964318" cy="334542"/>
            <a:chOff x="2549962" y="2667000"/>
            <a:chExt cx="5964318" cy="497498"/>
          </a:xfrm>
        </p:grpSpPr>
        <p:cxnSp>
          <p:nvCxnSpPr>
            <p:cNvPr id="11" name="Straight Connector 75">
              <a:extLst>
                <a:ext uri="{FF2B5EF4-FFF2-40B4-BE49-F238E27FC236}">
                  <a16:creationId xmlns:a16="http://schemas.microsoft.com/office/drawing/2014/main" id="{E2E8D119-6591-AAA6-2A9C-61E23511319B}"/>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76">
              <a:extLst>
                <a:ext uri="{FF2B5EF4-FFF2-40B4-BE49-F238E27FC236}">
                  <a16:creationId xmlns:a16="http://schemas.microsoft.com/office/drawing/2014/main" id="{B9C90468-CDDE-DB9E-9FD9-5A8EA8DCFB1C}"/>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a:extLst>
              <a:ext uri="{FF2B5EF4-FFF2-40B4-BE49-F238E27FC236}">
                <a16:creationId xmlns:a16="http://schemas.microsoft.com/office/drawing/2014/main" id="{4DDA7D48-B2E4-DDCF-5F5D-500B3EF89998}"/>
              </a:ext>
            </a:extLst>
          </p:cNvPr>
          <p:cNvSpPr/>
          <p:nvPr/>
        </p:nvSpPr>
        <p:spPr>
          <a:xfrm>
            <a:off x="4742492" y="1643323"/>
            <a:ext cx="1659443" cy="46970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14" name="Rounded Rectangle">
            <a:extLst>
              <a:ext uri="{FF2B5EF4-FFF2-40B4-BE49-F238E27FC236}">
                <a16:creationId xmlns:a16="http://schemas.microsoft.com/office/drawing/2014/main" id="{DD164242-3D5F-5236-A527-4E5841DE5D70}"/>
              </a:ext>
            </a:extLst>
          </p:cNvPr>
          <p:cNvSpPr/>
          <p:nvPr/>
        </p:nvSpPr>
        <p:spPr>
          <a:xfrm>
            <a:off x="6746183" y="1643323"/>
            <a:ext cx="1659444" cy="46970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5" name="Rounded Rectangle">
            <a:extLst>
              <a:ext uri="{FF2B5EF4-FFF2-40B4-BE49-F238E27FC236}">
                <a16:creationId xmlns:a16="http://schemas.microsoft.com/office/drawing/2014/main" id="{2075257B-7023-606A-4619-FECCFF7B13F8}"/>
              </a:ext>
            </a:extLst>
          </p:cNvPr>
          <p:cNvSpPr/>
          <p:nvPr/>
        </p:nvSpPr>
        <p:spPr>
          <a:xfrm>
            <a:off x="2738800" y="1643323"/>
            <a:ext cx="1659444" cy="46970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6" name="Rounded Rectangle">
            <a:extLst>
              <a:ext uri="{FF2B5EF4-FFF2-40B4-BE49-F238E27FC236}">
                <a16:creationId xmlns:a16="http://schemas.microsoft.com/office/drawing/2014/main" id="{239E30E1-46C1-12EF-F48C-89878814AA0F}"/>
              </a:ext>
            </a:extLst>
          </p:cNvPr>
          <p:cNvSpPr/>
          <p:nvPr/>
        </p:nvSpPr>
        <p:spPr>
          <a:xfrm>
            <a:off x="735108" y="1643322"/>
            <a:ext cx="1659444" cy="46970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18" name="Rectangle 98">
            <a:extLst>
              <a:ext uri="{FF2B5EF4-FFF2-40B4-BE49-F238E27FC236}">
                <a16:creationId xmlns:a16="http://schemas.microsoft.com/office/drawing/2014/main" id="{1A44B558-3A95-CB90-AC5E-2F0C6179C007}"/>
              </a:ext>
            </a:extLst>
          </p:cNvPr>
          <p:cNvSpPr/>
          <p:nvPr/>
        </p:nvSpPr>
        <p:spPr>
          <a:xfrm>
            <a:off x="657988" y="4188447"/>
            <a:ext cx="1813685" cy="413928"/>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a:t>
            </a:r>
          </a:p>
        </p:txBody>
      </p:sp>
      <p:sp>
        <p:nvSpPr>
          <p:cNvPr id="19" name="Rectangle 98">
            <a:extLst>
              <a:ext uri="{FF2B5EF4-FFF2-40B4-BE49-F238E27FC236}">
                <a16:creationId xmlns:a16="http://schemas.microsoft.com/office/drawing/2014/main" id="{0EFE420D-4662-8399-516C-C954B99F1841}"/>
              </a:ext>
            </a:extLst>
          </p:cNvPr>
          <p:cNvSpPr/>
          <p:nvPr/>
        </p:nvSpPr>
        <p:spPr>
          <a:xfrm>
            <a:off x="2662767" y="4188447"/>
            <a:ext cx="1813685" cy="413928"/>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a:t>
            </a:r>
          </a:p>
        </p:txBody>
      </p:sp>
      <p:sp>
        <p:nvSpPr>
          <p:cNvPr id="20" name="Rectangle 98">
            <a:extLst>
              <a:ext uri="{FF2B5EF4-FFF2-40B4-BE49-F238E27FC236}">
                <a16:creationId xmlns:a16="http://schemas.microsoft.com/office/drawing/2014/main" id="{4F284671-2B35-2C4B-9019-8B2FC1E345F1}"/>
              </a:ext>
            </a:extLst>
          </p:cNvPr>
          <p:cNvSpPr/>
          <p:nvPr/>
        </p:nvSpPr>
        <p:spPr>
          <a:xfrm>
            <a:off x="4667546" y="4188447"/>
            <a:ext cx="1813685" cy="413928"/>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a:t>
            </a:r>
          </a:p>
        </p:txBody>
      </p:sp>
      <p:sp>
        <p:nvSpPr>
          <p:cNvPr id="21" name="Rectangle 98">
            <a:extLst>
              <a:ext uri="{FF2B5EF4-FFF2-40B4-BE49-F238E27FC236}">
                <a16:creationId xmlns:a16="http://schemas.microsoft.com/office/drawing/2014/main" id="{B25520F6-9DFD-57A9-7E31-8D335938626E}"/>
              </a:ext>
            </a:extLst>
          </p:cNvPr>
          <p:cNvSpPr/>
          <p:nvPr/>
        </p:nvSpPr>
        <p:spPr>
          <a:xfrm>
            <a:off x="6672326" y="4188447"/>
            <a:ext cx="1813685" cy="413928"/>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a:t>
            </a:r>
          </a:p>
        </p:txBody>
      </p:sp>
      <p:sp>
        <p:nvSpPr>
          <p:cNvPr id="22" name="Rectangle 98">
            <a:extLst>
              <a:ext uri="{FF2B5EF4-FFF2-40B4-BE49-F238E27FC236}">
                <a16:creationId xmlns:a16="http://schemas.microsoft.com/office/drawing/2014/main" id="{7D63EE52-E64F-6FDC-1919-861E785A29AE}"/>
              </a:ext>
            </a:extLst>
          </p:cNvPr>
          <p:cNvSpPr/>
          <p:nvPr/>
        </p:nvSpPr>
        <p:spPr>
          <a:xfrm>
            <a:off x="657988" y="1167618"/>
            <a:ext cx="1813685" cy="413928"/>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a:t>
            </a:r>
          </a:p>
        </p:txBody>
      </p:sp>
      <p:sp>
        <p:nvSpPr>
          <p:cNvPr id="23" name="Rectangle 98">
            <a:extLst>
              <a:ext uri="{FF2B5EF4-FFF2-40B4-BE49-F238E27FC236}">
                <a16:creationId xmlns:a16="http://schemas.microsoft.com/office/drawing/2014/main" id="{A68F1548-5621-47AC-48DC-08B12636F3DA}"/>
              </a:ext>
            </a:extLst>
          </p:cNvPr>
          <p:cNvSpPr/>
          <p:nvPr/>
        </p:nvSpPr>
        <p:spPr>
          <a:xfrm>
            <a:off x="2662767" y="1167618"/>
            <a:ext cx="1813685" cy="413928"/>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a:t>
            </a:r>
          </a:p>
        </p:txBody>
      </p:sp>
      <p:sp>
        <p:nvSpPr>
          <p:cNvPr id="24" name="Rectangle 98">
            <a:extLst>
              <a:ext uri="{FF2B5EF4-FFF2-40B4-BE49-F238E27FC236}">
                <a16:creationId xmlns:a16="http://schemas.microsoft.com/office/drawing/2014/main" id="{8894B85A-30B7-067E-CFD9-E7FB133EE59B}"/>
              </a:ext>
            </a:extLst>
          </p:cNvPr>
          <p:cNvSpPr/>
          <p:nvPr/>
        </p:nvSpPr>
        <p:spPr>
          <a:xfrm>
            <a:off x="4667546" y="1167618"/>
            <a:ext cx="1813685" cy="413928"/>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a:t>
            </a:r>
          </a:p>
        </p:txBody>
      </p:sp>
      <p:sp>
        <p:nvSpPr>
          <p:cNvPr id="25" name="Rectangle 98">
            <a:extLst>
              <a:ext uri="{FF2B5EF4-FFF2-40B4-BE49-F238E27FC236}">
                <a16:creationId xmlns:a16="http://schemas.microsoft.com/office/drawing/2014/main" id="{ECA3C1A1-9FF9-D7A7-0F47-3D2091E8A9FC}"/>
              </a:ext>
            </a:extLst>
          </p:cNvPr>
          <p:cNvSpPr/>
          <p:nvPr/>
        </p:nvSpPr>
        <p:spPr>
          <a:xfrm>
            <a:off x="6672326" y="1167618"/>
            <a:ext cx="1813685" cy="413928"/>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a:t>
            </a:r>
          </a:p>
        </p:txBody>
      </p:sp>
      <p:sp>
        <p:nvSpPr>
          <p:cNvPr id="27" name="CaixaDeTexto 26">
            <a:extLst>
              <a:ext uri="{FF2B5EF4-FFF2-40B4-BE49-F238E27FC236}">
                <a16:creationId xmlns:a16="http://schemas.microsoft.com/office/drawing/2014/main" id="{8C863BBA-C749-5755-A30B-E0A4854B1539}"/>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28" name="CaixaDeTexto 27">
            <a:extLst>
              <a:ext uri="{FF2B5EF4-FFF2-40B4-BE49-F238E27FC236}">
                <a16:creationId xmlns:a16="http://schemas.microsoft.com/office/drawing/2014/main" id="{49249D4A-4D64-ED6F-8587-EA942E44EFC1}"/>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Agrupar 40">
            <a:extLst>
              <a:ext uri="{FF2B5EF4-FFF2-40B4-BE49-F238E27FC236}">
                <a16:creationId xmlns:a16="http://schemas.microsoft.com/office/drawing/2014/main" id="{95873C76-D8C8-56C1-C90A-17E58C64E9B3}"/>
              </a:ext>
            </a:extLst>
          </p:cNvPr>
          <p:cNvGrpSpPr/>
          <p:nvPr/>
        </p:nvGrpSpPr>
        <p:grpSpPr>
          <a:xfrm>
            <a:off x="735108" y="1092359"/>
            <a:ext cx="7670519" cy="3482034"/>
            <a:chOff x="735108" y="601735"/>
            <a:chExt cx="7670519" cy="3830237"/>
          </a:xfrm>
        </p:grpSpPr>
        <p:sp>
          <p:nvSpPr>
            <p:cNvPr id="2" name="Rounded Rectangle">
              <a:extLst>
                <a:ext uri="{FF2B5EF4-FFF2-40B4-BE49-F238E27FC236}">
                  <a16:creationId xmlns:a16="http://schemas.microsoft.com/office/drawing/2014/main" id="{7EF76C5E-74CE-036F-F54B-858BCC2D5098}"/>
                </a:ext>
              </a:extLst>
            </p:cNvPr>
            <p:cNvSpPr/>
            <p:nvPr/>
          </p:nvSpPr>
          <p:spPr>
            <a:xfrm>
              <a:off x="3576017" y="2300622"/>
              <a:ext cx="1991966" cy="432956"/>
            </a:xfrm>
            <a:prstGeom prst="roundRect">
              <a:avLst>
                <a:gd name="adj" fmla="val 15000"/>
              </a:avLst>
            </a:prstGeom>
            <a:solidFill>
              <a:schemeClr val="accent1"/>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3" name="Rounded Rectangle">
              <a:extLst>
                <a:ext uri="{FF2B5EF4-FFF2-40B4-BE49-F238E27FC236}">
                  <a16:creationId xmlns:a16="http://schemas.microsoft.com/office/drawing/2014/main" id="{30998484-0ABC-EAD1-EDC9-1850234BE700}"/>
                </a:ext>
              </a:extLst>
            </p:cNvPr>
            <p:cNvSpPr/>
            <p:nvPr/>
          </p:nvSpPr>
          <p:spPr>
            <a:xfrm>
              <a:off x="4742492" y="3224067"/>
              <a:ext cx="1659443" cy="43295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4" name="Rounded Rectangle">
              <a:extLst>
                <a:ext uri="{FF2B5EF4-FFF2-40B4-BE49-F238E27FC236}">
                  <a16:creationId xmlns:a16="http://schemas.microsoft.com/office/drawing/2014/main" id="{67360169-DC70-73AD-5CAD-D502E6A6C8AF}"/>
                </a:ext>
              </a:extLst>
            </p:cNvPr>
            <p:cNvSpPr/>
            <p:nvPr/>
          </p:nvSpPr>
          <p:spPr>
            <a:xfrm>
              <a:off x="6746183" y="3224067"/>
              <a:ext cx="1659444" cy="43295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5" name="Rounded Rectangle">
              <a:extLst>
                <a:ext uri="{FF2B5EF4-FFF2-40B4-BE49-F238E27FC236}">
                  <a16:creationId xmlns:a16="http://schemas.microsoft.com/office/drawing/2014/main" id="{3031164D-5007-1282-C502-52562109408D}"/>
                </a:ext>
              </a:extLst>
            </p:cNvPr>
            <p:cNvSpPr/>
            <p:nvPr/>
          </p:nvSpPr>
          <p:spPr>
            <a:xfrm>
              <a:off x="2738800" y="3224067"/>
              <a:ext cx="1659444" cy="43295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6" name="Rounded Rectangle">
              <a:extLst>
                <a:ext uri="{FF2B5EF4-FFF2-40B4-BE49-F238E27FC236}">
                  <a16:creationId xmlns:a16="http://schemas.microsoft.com/office/drawing/2014/main" id="{7DFB019D-DB68-88A5-CA8C-66E2752CAB44}"/>
                </a:ext>
              </a:extLst>
            </p:cNvPr>
            <p:cNvSpPr/>
            <p:nvPr/>
          </p:nvSpPr>
          <p:spPr>
            <a:xfrm>
              <a:off x="735108" y="3224067"/>
              <a:ext cx="1659444" cy="43295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grpSp>
          <p:nvGrpSpPr>
            <p:cNvPr id="7" name="Group 74">
              <a:extLst>
                <a:ext uri="{FF2B5EF4-FFF2-40B4-BE49-F238E27FC236}">
                  <a16:creationId xmlns:a16="http://schemas.microsoft.com/office/drawing/2014/main" id="{8CC96181-AAC0-2B02-0BA8-FE45D180B6BA}"/>
                </a:ext>
              </a:extLst>
            </p:cNvPr>
            <p:cNvGrpSpPr/>
            <p:nvPr/>
          </p:nvGrpSpPr>
          <p:grpSpPr>
            <a:xfrm>
              <a:off x="1575226" y="2763303"/>
              <a:ext cx="5964318" cy="308367"/>
              <a:chOff x="2549962" y="2667000"/>
              <a:chExt cx="5964318" cy="497498"/>
            </a:xfrm>
          </p:grpSpPr>
          <p:cxnSp>
            <p:nvCxnSpPr>
              <p:cNvPr id="8" name="Straight Connector 75">
                <a:extLst>
                  <a:ext uri="{FF2B5EF4-FFF2-40B4-BE49-F238E27FC236}">
                    <a16:creationId xmlns:a16="http://schemas.microsoft.com/office/drawing/2014/main" id="{A05B0B90-E99A-8378-1A7E-35B9E94237B2}"/>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76">
                <a:extLst>
                  <a:ext uri="{FF2B5EF4-FFF2-40B4-BE49-F238E27FC236}">
                    <a16:creationId xmlns:a16="http://schemas.microsoft.com/office/drawing/2014/main" id="{029334E3-79C5-85CB-4AAE-7F1DE554BEFD}"/>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74">
              <a:extLst>
                <a:ext uri="{FF2B5EF4-FFF2-40B4-BE49-F238E27FC236}">
                  <a16:creationId xmlns:a16="http://schemas.microsoft.com/office/drawing/2014/main" id="{9D0CD7DC-A6E2-E4B3-4BF2-45DDB964E794}"/>
                </a:ext>
              </a:extLst>
            </p:cNvPr>
            <p:cNvGrpSpPr/>
            <p:nvPr/>
          </p:nvGrpSpPr>
          <p:grpSpPr>
            <a:xfrm flipH="1" flipV="1">
              <a:off x="1575226" y="1962529"/>
              <a:ext cx="5964318" cy="308367"/>
              <a:chOff x="2549962" y="2667000"/>
              <a:chExt cx="5964318" cy="497498"/>
            </a:xfrm>
          </p:grpSpPr>
          <p:cxnSp>
            <p:nvCxnSpPr>
              <p:cNvPr id="11" name="Straight Connector 75">
                <a:extLst>
                  <a:ext uri="{FF2B5EF4-FFF2-40B4-BE49-F238E27FC236}">
                    <a16:creationId xmlns:a16="http://schemas.microsoft.com/office/drawing/2014/main" id="{1FD163F7-DCE9-8C2A-B2FD-FB1A11F9D739}"/>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76">
                <a:extLst>
                  <a:ext uri="{FF2B5EF4-FFF2-40B4-BE49-F238E27FC236}">
                    <a16:creationId xmlns:a16="http://schemas.microsoft.com/office/drawing/2014/main" id="{F87000A2-42EB-34D3-A5A9-5B7C887BC49F}"/>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 name="Rounded Rectangle">
              <a:extLst>
                <a:ext uri="{FF2B5EF4-FFF2-40B4-BE49-F238E27FC236}">
                  <a16:creationId xmlns:a16="http://schemas.microsoft.com/office/drawing/2014/main" id="{E3FAC40D-FEBC-1799-ADA6-80D0EC6758A3}"/>
                </a:ext>
              </a:extLst>
            </p:cNvPr>
            <p:cNvSpPr/>
            <p:nvPr/>
          </p:nvSpPr>
          <p:spPr>
            <a:xfrm>
              <a:off x="4742492" y="1375391"/>
              <a:ext cx="1659443" cy="43295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14" name="Rounded Rectangle">
              <a:extLst>
                <a:ext uri="{FF2B5EF4-FFF2-40B4-BE49-F238E27FC236}">
                  <a16:creationId xmlns:a16="http://schemas.microsoft.com/office/drawing/2014/main" id="{E968AB88-EF77-2923-46E6-CD4927787BC5}"/>
                </a:ext>
              </a:extLst>
            </p:cNvPr>
            <p:cNvSpPr/>
            <p:nvPr/>
          </p:nvSpPr>
          <p:spPr>
            <a:xfrm>
              <a:off x="6746183" y="1375391"/>
              <a:ext cx="1659444" cy="43295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5" name="Rounded Rectangle">
              <a:extLst>
                <a:ext uri="{FF2B5EF4-FFF2-40B4-BE49-F238E27FC236}">
                  <a16:creationId xmlns:a16="http://schemas.microsoft.com/office/drawing/2014/main" id="{EF576710-7609-0606-61B5-0949F5E0B29D}"/>
                </a:ext>
              </a:extLst>
            </p:cNvPr>
            <p:cNvSpPr/>
            <p:nvPr/>
          </p:nvSpPr>
          <p:spPr>
            <a:xfrm>
              <a:off x="2738800" y="1375391"/>
              <a:ext cx="1659444" cy="43295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6" name="Rounded Rectangle">
              <a:extLst>
                <a:ext uri="{FF2B5EF4-FFF2-40B4-BE49-F238E27FC236}">
                  <a16:creationId xmlns:a16="http://schemas.microsoft.com/office/drawing/2014/main" id="{12E0EAE6-42DB-1126-AF0D-B318E14A3808}"/>
                </a:ext>
              </a:extLst>
            </p:cNvPr>
            <p:cNvSpPr/>
            <p:nvPr/>
          </p:nvSpPr>
          <p:spPr>
            <a:xfrm>
              <a:off x="735108" y="1375390"/>
              <a:ext cx="1659444" cy="432956"/>
            </a:xfrm>
            <a:prstGeom prst="roundRect">
              <a:avLst>
                <a:gd name="adj" fmla="val 15000"/>
              </a:avLst>
            </a:prstGeom>
            <a:solidFill>
              <a:schemeClr val="accent2"/>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cxnSp>
          <p:nvCxnSpPr>
            <p:cNvPr id="27" name="Straight Connector 76">
              <a:extLst>
                <a:ext uri="{FF2B5EF4-FFF2-40B4-BE49-F238E27FC236}">
                  <a16:creationId xmlns:a16="http://schemas.microsoft.com/office/drawing/2014/main" id="{40B5EE8C-2A7B-73DC-C570-8678CA1D2E99}"/>
                </a:ext>
              </a:extLst>
            </p:cNvPr>
            <p:cNvCxnSpPr/>
            <p:nvPr/>
          </p:nvCxnSpPr>
          <p:spPr>
            <a:xfrm>
              <a:off x="1564830" y="1097816"/>
              <a:ext cx="0" cy="22240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76">
              <a:extLst>
                <a:ext uri="{FF2B5EF4-FFF2-40B4-BE49-F238E27FC236}">
                  <a16:creationId xmlns:a16="http://schemas.microsoft.com/office/drawing/2014/main" id="{9B8CC327-B12F-C5EE-EE9F-F17664C9FEF0}"/>
                </a:ext>
              </a:extLst>
            </p:cNvPr>
            <p:cNvCxnSpPr/>
            <p:nvPr/>
          </p:nvCxnSpPr>
          <p:spPr>
            <a:xfrm>
              <a:off x="3569477" y="1097816"/>
              <a:ext cx="0" cy="22240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76">
              <a:extLst>
                <a:ext uri="{FF2B5EF4-FFF2-40B4-BE49-F238E27FC236}">
                  <a16:creationId xmlns:a16="http://schemas.microsoft.com/office/drawing/2014/main" id="{A5398A38-7CED-2796-8814-BF502745B3CF}"/>
                </a:ext>
              </a:extLst>
            </p:cNvPr>
            <p:cNvCxnSpPr/>
            <p:nvPr/>
          </p:nvCxnSpPr>
          <p:spPr>
            <a:xfrm>
              <a:off x="5567089" y="1097816"/>
              <a:ext cx="0" cy="22240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76">
              <a:extLst>
                <a:ext uri="{FF2B5EF4-FFF2-40B4-BE49-F238E27FC236}">
                  <a16:creationId xmlns:a16="http://schemas.microsoft.com/office/drawing/2014/main" id="{8226C25B-C86D-ACDD-EEB9-51D617F48F4A}"/>
                </a:ext>
              </a:extLst>
            </p:cNvPr>
            <p:cNvCxnSpPr/>
            <p:nvPr/>
          </p:nvCxnSpPr>
          <p:spPr>
            <a:xfrm>
              <a:off x="7578769" y="1097816"/>
              <a:ext cx="0" cy="22240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ounded Rectangle">
              <a:extLst>
                <a:ext uri="{FF2B5EF4-FFF2-40B4-BE49-F238E27FC236}">
                  <a16:creationId xmlns:a16="http://schemas.microsoft.com/office/drawing/2014/main" id="{315B1C29-F4D4-6B93-FB0E-5B3FF02B0A58}"/>
                </a:ext>
              </a:extLst>
            </p:cNvPr>
            <p:cNvSpPr/>
            <p:nvPr/>
          </p:nvSpPr>
          <p:spPr>
            <a:xfrm>
              <a:off x="4742492" y="601736"/>
              <a:ext cx="1659443" cy="432956"/>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effectLst/>
                  <a:uLnTx/>
                  <a:uFillTx/>
                  <a:latin typeface="Heebo" pitchFamily="2" charset="-79"/>
                  <a:ea typeface="+mn-ea"/>
                  <a:cs typeface="Heebo" pitchFamily="2" charset="-79"/>
                </a:rPr>
                <a:t>Nome do cargo</a:t>
              </a:r>
            </a:p>
          </p:txBody>
        </p:sp>
        <p:sp>
          <p:nvSpPr>
            <p:cNvPr id="18" name="Rounded Rectangle">
              <a:extLst>
                <a:ext uri="{FF2B5EF4-FFF2-40B4-BE49-F238E27FC236}">
                  <a16:creationId xmlns:a16="http://schemas.microsoft.com/office/drawing/2014/main" id="{EB79E994-D5F6-203D-3B31-79598FE51B8A}"/>
                </a:ext>
              </a:extLst>
            </p:cNvPr>
            <p:cNvSpPr/>
            <p:nvPr/>
          </p:nvSpPr>
          <p:spPr>
            <a:xfrm>
              <a:off x="6746183" y="601736"/>
              <a:ext cx="1659444" cy="432956"/>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19" name="Rounded Rectangle">
              <a:extLst>
                <a:ext uri="{FF2B5EF4-FFF2-40B4-BE49-F238E27FC236}">
                  <a16:creationId xmlns:a16="http://schemas.microsoft.com/office/drawing/2014/main" id="{C537EB63-8854-1385-4F55-CE95940BBABC}"/>
                </a:ext>
              </a:extLst>
            </p:cNvPr>
            <p:cNvSpPr/>
            <p:nvPr/>
          </p:nvSpPr>
          <p:spPr>
            <a:xfrm>
              <a:off x="2738800" y="601736"/>
              <a:ext cx="1659444" cy="432956"/>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20" name="Rounded Rectangle">
              <a:extLst>
                <a:ext uri="{FF2B5EF4-FFF2-40B4-BE49-F238E27FC236}">
                  <a16:creationId xmlns:a16="http://schemas.microsoft.com/office/drawing/2014/main" id="{1E926486-2915-B12B-343F-EBB07BC4533F}"/>
                </a:ext>
              </a:extLst>
            </p:cNvPr>
            <p:cNvSpPr/>
            <p:nvPr/>
          </p:nvSpPr>
          <p:spPr>
            <a:xfrm>
              <a:off x="735108" y="601735"/>
              <a:ext cx="1659444" cy="432956"/>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effectLst/>
                  <a:uLnTx/>
                  <a:uFillTx/>
                  <a:latin typeface="Heebo" pitchFamily="2" charset="-79"/>
                  <a:ea typeface="+mn-ea"/>
                  <a:cs typeface="Heebo" pitchFamily="2" charset="-79"/>
                </a:rPr>
                <a:t>Nome do cargo</a:t>
              </a:r>
            </a:p>
          </p:txBody>
        </p:sp>
        <p:sp>
          <p:nvSpPr>
            <p:cNvPr id="31" name="Rounded Rectangle">
              <a:extLst>
                <a:ext uri="{FF2B5EF4-FFF2-40B4-BE49-F238E27FC236}">
                  <a16:creationId xmlns:a16="http://schemas.microsoft.com/office/drawing/2014/main" id="{E2971AD9-0B1B-5DEB-8A9A-6C3834E86FEB}"/>
                </a:ext>
              </a:extLst>
            </p:cNvPr>
            <p:cNvSpPr/>
            <p:nvPr/>
          </p:nvSpPr>
          <p:spPr>
            <a:xfrm>
              <a:off x="4742492" y="3999016"/>
              <a:ext cx="1659443" cy="432956"/>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effectLst/>
                  <a:uLnTx/>
                  <a:uFillTx/>
                  <a:latin typeface="Heebo" pitchFamily="2" charset="-79"/>
                  <a:ea typeface="+mn-ea"/>
                  <a:cs typeface="Heebo" pitchFamily="2" charset="-79"/>
                </a:rPr>
                <a:t>Nome do cargo</a:t>
              </a:r>
            </a:p>
          </p:txBody>
        </p:sp>
        <p:sp>
          <p:nvSpPr>
            <p:cNvPr id="32" name="Rounded Rectangle">
              <a:extLst>
                <a:ext uri="{FF2B5EF4-FFF2-40B4-BE49-F238E27FC236}">
                  <a16:creationId xmlns:a16="http://schemas.microsoft.com/office/drawing/2014/main" id="{C652DE18-27F8-F3E5-F738-9045337E9AE5}"/>
                </a:ext>
              </a:extLst>
            </p:cNvPr>
            <p:cNvSpPr/>
            <p:nvPr/>
          </p:nvSpPr>
          <p:spPr>
            <a:xfrm>
              <a:off x="6746183" y="3999016"/>
              <a:ext cx="1659444" cy="432956"/>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33" name="Rounded Rectangle">
              <a:extLst>
                <a:ext uri="{FF2B5EF4-FFF2-40B4-BE49-F238E27FC236}">
                  <a16:creationId xmlns:a16="http://schemas.microsoft.com/office/drawing/2014/main" id="{68F85EC3-67CA-E5FC-A51B-3B9FC4852340}"/>
                </a:ext>
              </a:extLst>
            </p:cNvPr>
            <p:cNvSpPr/>
            <p:nvPr/>
          </p:nvSpPr>
          <p:spPr>
            <a:xfrm>
              <a:off x="2738800" y="3999016"/>
              <a:ext cx="1659444" cy="432956"/>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effectLst/>
                <a:uLnTx/>
                <a:uFillTx/>
                <a:latin typeface="Heebo" pitchFamily="2" charset="-79"/>
                <a:ea typeface="+mn-ea"/>
                <a:cs typeface="Heebo" pitchFamily="2" charset="-79"/>
              </a:endParaRPr>
            </a:p>
          </p:txBody>
        </p:sp>
        <p:sp>
          <p:nvSpPr>
            <p:cNvPr id="34" name="Rounded Rectangle">
              <a:extLst>
                <a:ext uri="{FF2B5EF4-FFF2-40B4-BE49-F238E27FC236}">
                  <a16:creationId xmlns:a16="http://schemas.microsoft.com/office/drawing/2014/main" id="{10779F22-8A0D-79BC-FD33-B5C555712B3F}"/>
                </a:ext>
              </a:extLst>
            </p:cNvPr>
            <p:cNvSpPr/>
            <p:nvPr/>
          </p:nvSpPr>
          <p:spPr>
            <a:xfrm>
              <a:off x="735108" y="3999015"/>
              <a:ext cx="1659444" cy="432956"/>
            </a:xfrm>
            <a:prstGeom prst="roundRect">
              <a:avLst>
                <a:gd name="adj" fmla="val 15000"/>
              </a:avLst>
            </a:prstGeom>
            <a:solidFill>
              <a:schemeClr val="accent2">
                <a:lumMod val="40000"/>
                <a:lumOff val="60000"/>
              </a:schemeClr>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effectLst/>
                  <a:uLnTx/>
                  <a:uFillTx/>
                  <a:latin typeface="Heebo" pitchFamily="2" charset="-79"/>
                  <a:ea typeface="+mn-ea"/>
                  <a:cs typeface="Heebo" pitchFamily="2" charset="-79"/>
                </a:rPr>
                <a:t>Nome do cargo</a:t>
              </a:r>
            </a:p>
          </p:txBody>
        </p:sp>
        <p:cxnSp>
          <p:nvCxnSpPr>
            <p:cNvPr id="35" name="Straight Connector 76">
              <a:extLst>
                <a:ext uri="{FF2B5EF4-FFF2-40B4-BE49-F238E27FC236}">
                  <a16:creationId xmlns:a16="http://schemas.microsoft.com/office/drawing/2014/main" id="{B563AAC5-441A-7662-6127-1AA176AA5BC6}"/>
                </a:ext>
              </a:extLst>
            </p:cNvPr>
            <p:cNvCxnSpPr/>
            <p:nvPr/>
          </p:nvCxnSpPr>
          <p:spPr>
            <a:xfrm>
              <a:off x="1564830" y="3721441"/>
              <a:ext cx="0" cy="22240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76">
              <a:extLst>
                <a:ext uri="{FF2B5EF4-FFF2-40B4-BE49-F238E27FC236}">
                  <a16:creationId xmlns:a16="http://schemas.microsoft.com/office/drawing/2014/main" id="{6201D909-7577-2AD3-A9A8-EC74BE6AA3F0}"/>
                </a:ext>
              </a:extLst>
            </p:cNvPr>
            <p:cNvCxnSpPr/>
            <p:nvPr/>
          </p:nvCxnSpPr>
          <p:spPr>
            <a:xfrm>
              <a:off x="3569477" y="3721441"/>
              <a:ext cx="0" cy="22240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76">
              <a:extLst>
                <a:ext uri="{FF2B5EF4-FFF2-40B4-BE49-F238E27FC236}">
                  <a16:creationId xmlns:a16="http://schemas.microsoft.com/office/drawing/2014/main" id="{E4E0B2CA-CD01-A89C-0E16-1FA843DBCD6F}"/>
                </a:ext>
              </a:extLst>
            </p:cNvPr>
            <p:cNvCxnSpPr/>
            <p:nvPr/>
          </p:nvCxnSpPr>
          <p:spPr>
            <a:xfrm>
              <a:off x="5567089" y="3721441"/>
              <a:ext cx="0" cy="22240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76">
              <a:extLst>
                <a:ext uri="{FF2B5EF4-FFF2-40B4-BE49-F238E27FC236}">
                  <a16:creationId xmlns:a16="http://schemas.microsoft.com/office/drawing/2014/main" id="{96A5D3FF-AE63-A4A5-8A23-31FDBCD0AA32}"/>
                </a:ext>
              </a:extLst>
            </p:cNvPr>
            <p:cNvCxnSpPr/>
            <p:nvPr/>
          </p:nvCxnSpPr>
          <p:spPr>
            <a:xfrm>
              <a:off x="7578769" y="3721441"/>
              <a:ext cx="0" cy="22240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CaixaDeTexto 38">
            <a:extLst>
              <a:ext uri="{FF2B5EF4-FFF2-40B4-BE49-F238E27FC236}">
                <a16:creationId xmlns:a16="http://schemas.microsoft.com/office/drawing/2014/main" id="{47128B9D-0596-9B13-7FE5-9E3A7B8A4DD7}"/>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40" name="CaixaDeTexto 39">
            <a:extLst>
              <a:ext uri="{FF2B5EF4-FFF2-40B4-BE49-F238E27FC236}">
                <a16:creationId xmlns:a16="http://schemas.microsoft.com/office/drawing/2014/main" id="{1E284AEA-D89F-44BE-64FC-1D7C6D2ABF9F}"/>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229272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 name="Rounded Rectangle"/>
          <p:cNvSpPr/>
          <p:nvPr/>
        </p:nvSpPr>
        <p:spPr>
          <a:xfrm>
            <a:off x="3576017" y="2306080"/>
            <a:ext cx="1991966" cy="531337"/>
          </a:xfrm>
          <a:prstGeom prst="roundRect">
            <a:avLst>
              <a:gd name="adj" fmla="val 15000"/>
            </a:avLst>
          </a:prstGeom>
          <a:solidFill>
            <a:schemeClr val="accent1"/>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1156" name="Rounded Rectangle"/>
          <p:cNvSpPr/>
          <p:nvPr/>
        </p:nvSpPr>
        <p:spPr>
          <a:xfrm>
            <a:off x="6928078" y="1028335"/>
            <a:ext cx="1480630" cy="531337"/>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160" name="Rounded Rectangle"/>
          <p:cNvSpPr/>
          <p:nvPr/>
        </p:nvSpPr>
        <p:spPr>
          <a:xfrm>
            <a:off x="6928078" y="1818980"/>
            <a:ext cx="1480630" cy="531337"/>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164" name="Rounded Rectangle"/>
          <p:cNvSpPr/>
          <p:nvPr/>
        </p:nvSpPr>
        <p:spPr>
          <a:xfrm>
            <a:off x="735292" y="1028335"/>
            <a:ext cx="1480630" cy="531337"/>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1168" name="Rounded Rectangle"/>
          <p:cNvSpPr/>
          <p:nvPr/>
        </p:nvSpPr>
        <p:spPr>
          <a:xfrm>
            <a:off x="735292" y="1818980"/>
            <a:ext cx="1480630" cy="531337"/>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172" name="Rounded Rectangle"/>
          <p:cNvSpPr/>
          <p:nvPr/>
        </p:nvSpPr>
        <p:spPr>
          <a:xfrm>
            <a:off x="6928078" y="2790530"/>
            <a:ext cx="1480630" cy="531337"/>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176" name="Rounded Rectangle"/>
          <p:cNvSpPr/>
          <p:nvPr/>
        </p:nvSpPr>
        <p:spPr>
          <a:xfrm>
            <a:off x="6928078" y="3581175"/>
            <a:ext cx="1480630" cy="531337"/>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180" name="Rounded Rectangle"/>
          <p:cNvSpPr/>
          <p:nvPr/>
        </p:nvSpPr>
        <p:spPr>
          <a:xfrm>
            <a:off x="735292" y="2790530"/>
            <a:ext cx="1480630" cy="531337"/>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184" name="Rounded Rectangle"/>
          <p:cNvSpPr/>
          <p:nvPr/>
        </p:nvSpPr>
        <p:spPr>
          <a:xfrm>
            <a:off x="735292" y="3581175"/>
            <a:ext cx="1480630" cy="531337"/>
          </a:xfrm>
          <a:prstGeom prst="roundRect">
            <a:avLst>
              <a:gd name="adj" fmla="val 1500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188" name="Rounded Rectangle"/>
          <p:cNvSpPr/>
          <p:nvPr/>
        </p:nvSpPr>
        <p:spPr>
          <a:xfrm>
            <a:off x="4698696" y="3188502"/>
            <a:ext cx="1991966" cy="531337"/>
          </a:xfrm>
          <a:prstGeom prst="roundRect">
            <a:avLst>
              <a:gd name="adj" fmla="val 15000"/>
            </a:avLst>
          </a:prstGeom>
          <a:solidFill>
            <a:schemeClr val="accent3"/>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192" name="Rounded Rectangle"/>
          <p:cNvSpPr/>
          <p:nvPr/>
        </p:nvSpPr>
        <p:spPr>
          <a:xfrm>
            <a:off x="2451568" y="3188502"/>
            <a:ext cx="1991966" cy="531337"/>
          </a:xfrm>
          <a:prstGeom prst="roundRect">
            <a:avLst>
              <a:gd name="adj" fmla="val 15000"/>
            </a:avLst>
          </a:prstGeom>
          <a:solidFill>
            <a:schemeClr val="accent3"/>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196" name="Rounded Rectangle"/>
          <p:cNvSpPr/>
          <p:nvPr/>
        </p:nvSpPr>
        <p:spPr>
          <a:xfrm>
            <a:off x="4699582" y="1423657"/>
            <a:ext cx="1991966" cy="531337"/>
          </a:xfrm>
          <a:prstGeom prst="roundRect">
            <a:avLst>
              <a:gd name="adj" fmla="val 15000"/>
            </a:avLst>
          </a:prstGeom>
          <a:solidFill>
            <a:schemeClr val="accent3"/>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200" name="Rounded Rectangle"/>
          <p:cNvSpPr/>
          <p:nvPr/>
        </p:nvSpPr>
        <p:spPr>
          <a:xfrm>
            <a:off x="2452453" y="1423657"/>
            <a:ext cx="1991966" cy="531337"/>
          </a:xfrm>
          <a:prstGeom prst="roundRect">
            <a:avLst>
              <a:gd name="adj" fmla="val 15000"/>
            </a:avLst>
          </a:prstGeom>
          <a:solidFill>
            <a:schemeClr val="accent3"/>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grpSp>
        <p:nvGrpSpPr>
          <p:cNvPr id="4" name="Group 74">
            <a:extLst>
              <a:ext uri="{FF2B5EF4-FFF2-40B4-BE49-F238E27FC236}">
                <a16:creationId xmlns:a16="http://schemas.microsoft.com/office/drawing/2014/main" id="{143D1D8C-E921-D3BA-1DAF-BA0A661F82D2}"/>
              </a:ext>
            </a:extLst>
          </p:cNvPr>
          <p:cNvGrpSpPr/>
          <p:nvPr/>
        </p:nvGrpSpPr>
        <p:grpSpPr>
          <a:xfrm rot="5400000">
            <a:off x="1869925" y="1626641"/>
            <a:ext cx="975215" cy="98255"/>
            <a:chOff x="2549962" y="2667000"/>
            <a:chExt cx="5964318" cy="497498"/>
          </a:xfrm>
        </p:grpSpPr>
        <p:cxnSp>
          <p:nvCxnSpPr>
            <p:cNvPr id="5" name="Straight Connector 75">
              <a:extLst>
                <a:ext uri="{FF2B5EF4-FFF2-40B4-BE49-F238E27FC236}">
                  <a16:creationId xmlns:a16="http://schemas.microsoft.com/office/drawing/2014/main" id="{8CA1E92A-9DC9-A27F-DF30-CDA8640B9BD6}"/>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76">
              <a:extLst>
                <a:ext uri="{FF2B5EF4-FFF2-40B4-BE49-F238E27FC236}">
                  <a16:creationId xmlns:a16="http://schemas.microsoft.com/office/drawing/2014/main" id="{D9DADE8E-F574-59CA-1DAC-3F77CF378255}"/>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74">
            <a:extLst>
              <a:ext uri="{FF2B5EF4-FFF2-40B4-BE49-F238E27FC236}">
                <a16:creationId xmlns:a16="http://schemas.microsoft.com/office/drawing/2014/main" id="{DEAC58D0-69EB-5CE1-0521-053B5D1103D6}"/>
              </a:ext>
            </a:extLst>
          </p:cNvPr>
          <p:cNvGrpSpPr/>
          <p:nvPr/>
        </p:nvGrpSpPr>
        <p:grpSpPr>
          <a:xfrm rot="5400000">
            <a:off x="1869925" y="3406204"/>
            <a:ext cx="975215" cy="98255"/>
            <a:chOff x="2549962" y="2667000"/>
            <a:chExt cx="5964318" cy="497498"/>
          </a:xfrm>
        </p:grpSpPr>
        <p:cxnSp>
          <p:nvCxnSpPr>
            <p:cNvPr id="8" name="Straight Connector 75">
              <a:extLst>
                <a:ext uri="{FF2B5EF4-FFF2-40B4-BE49-F238E27FC236}">
                  <a16:creationId xmlns:a16="http://schemas.microsoft.com/office/drawing/2014/main" id="{F13E0D3A-1E32-AA1F-2069-17E4E77E4FE2}"/>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76">
              <a:extLst>
                <a:ext uri="{FF2B5EF4-FFF2-40B4-BE49-F238E27FC236}">
                  <a16:creationId xmlns:a16="http://schemas.microsoft.com/office/drawing/2014/main" id="{F492C7A3-C52E-2AFC-47B8-E89D9B0CD964}"/>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74">
            <a:extLst>
              <a:ext uri="{FF2B5EF4-FFF2-40B4-BE49-F238E27FC236}">
                <a16:creationId xmlns:a16="http://schemas.microsoft.com/office/drawing/2014/main" id="{69205041-7FFC-A3CD-FC3C-053930DD4288}"/>
              </a:ext>
            </a:extLst>
          </p:cNvPr>
          <p:cNvGrpSpPr/>
          <p:nvPr/>
        </p:nvGrpSpPr>
        <p:grpSpPr>
          <a:xfrm rot="16200000">
            <a:off x="6294214" y="1626641"/>
            <a:ext cx="975215" cy="98255"/>
            <a:chOff x="2549962" y="2667000"/>
            <a:chExt cx="5964318" cy="497498"/>
          </a:xfrm>
        </p:grpSpPr>
        <p:cxnSp>
          <p:nvCxnSpPr>
            <p:cNvPr id="11" name="Straight Connector 75">
              <a:extLst>
                <a:ext uri="{FF2B5EF4-FFF2-40B4-BE49-F238E27FC236}">
                  <a16:creationId xmlns:a16="http://schemas.microsoft.com/office/drawing/2014/main" id="{51BAB237-FE10-21EB-FF6C-7E69F0AAF95F}"/>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76">
              <a:extLst>
                <a:ext uri="{FF2B5EF4-FFF2-40B4-BE49-F238E27FC236}">
                  <a16:creationId xmlns:a16="http://schemas.microsoft.com/office/drawing/2014/main" id="{CEEF8CCD-F461-DA37-D9DD-A029453E51E3}"/>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74">
            <a:extLst>
              <a:ext uri="{FF2B5EF4-FFF2-40B4-BE49-F238E27FC236}">
                <a16:creationId xmlns:a16="http://schemas.microsoft.com/office/drawing/2014/main" id="{40853305-5F46-38B9-9DF4-749A1A4C78DB}"/>
              </a:ext>
            </a:extLst>
          </p:cNvPr>
          <p:cNvGrpSpPr/>
          <p:nvPr/>
        </p:nvGrpSpPr>
        <p:grpSpPr>
          <a:xfrm rot="16200000">
            <a:off x="6294214" y="3406204"/>
            <a:ext cx="975215" cy="98255"/>
            <a:chOff x="2549962" y="2667000"/>
            <a:chExt cx="5964318" cy="497498"/>
          </a:xfrm>
        </p:grpSpPr>
        <p:cxnSp>
          <p:nvCxnSpPr>
            <p:cNvPr id="14" name="Straight Connector 75">
              <a:extLst>
                <a:ext uri="{FF2B5EF4-FFF2-40B4-BE49-F238E27FC236}">
                  <a16:creationId xmlns:a16="http://schemas.microsoft.com/office/drawing/2014/main" id="{5CDCF47D-6E76-F8EB-E95D-15AA5654C826}"/>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76">
              <a:extLst>
                <a:ext uri="{FF2B5EF4-FFF2-40B4-BE49-F238E27FC236}">
                  <a16:creationId xmlns:a16="http://schemas.microsoft.com/office/drawing/2014/main" id="{C20B56DE-94D2-7ECA-1973-0217AD6BC1A2}"/>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74">
            <a:extLst>
              <a:ext uri="{FF2B5EF4-FFF2-40B4-BE49-F238E27FC236}">
                <a16:creationId xmlns:a16="http://schemas.microsoft.com/office/drawing/2014/main" id="{27FF8DD4-B7B1-8E64-9FBA-E4E546680426}"/>
              </a:ext>
            </a:extLst>
          </p:cNvPr>
          <p:cNvGrpSpPr/>
          <p:nvPr/>
        </p:nvGrpSpPr>
        <p:grpSpPr>
          <a:xfrm rot="10800000">
            <a:off x="3307272" y="2079435"/>
            <a:ext cx="2529457" cy="191473"/>
            <a:chOff x="2549962" y="2667000"/>
            <a:chExt cx="5964318" cy="497498"/>
          </a:xfrm>
        </p:grpSpPr>
        <p:cxnSp>
          <p:nvCxnSpPr>
            <p:cNvPr id="17" name="Straight Connector 75">
              <a:extLst>
                <a:ext uri="{FF2B5EF4-FFF2-40B4-BE49-F238E27FC236}">
                  <a16:creationId xmlns:a16="http://schemas.microsoft.com/office/drawing/2014/main" id="{49B4BC4B-F1A2-57AB-78ED-D9D6354AAF22}"/>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76">
              <a:extLst>
                <a:ext uri="{FF2B5EF4-FFF2-40B4-BE49-F238E27FC236}">
                  <a16:creationId xmlns:a16="http://schemas.microsoft.com/office/drawing/2014/main" id="{47C23B67-827B-A583-840E-967457BBB206}"/>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74">
            <a:extLst>
              <a:ext uri="{FF2B5EF4-FFF2-40B4-BE49-F238E27FC236}">
                <a16:creationId xmlns:a16="http://schemas.microsoft.com/office/drawing/2014/main" id="{2EBA0B48-4F15-DCA6-E742-050BC6A94AF0}"/>
              </a:ext>
            </a:extLst>
          </p:cNvPr>
          <p:cNvGrpSpPr/>
          <p:nvPr/>
        </p:nvGrpSpPr>
        <p:grpSpPr>
          <a:xfrm>
            <a:off x="3279137" y="2853158"/>
            <a:ext cx="2529457" cy="191473"/>
            <a:chOff x="2549962" y="2667000"/>
            <a:chExt cx="5964318" cy="497498"/>
          </a:xfrm>
        </p:grpSpPr>
        <p:cxnSp>
          <p:nvCxnSpPr>
            <p:cNvPr id="20" name="Straight Connector 75">
              <a:extLst>
                <a:ext uri="{FF2B5EF4-FFF2-40B4-BE49-F238E27FC236}">
                  <a16:creationId xmlns:a16="http://schemas.microsoft.com/office/drawing/2014/main" id="{32EAA82C-AF86-78E6-8E92-4B1C93423BF0}"/>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76">
              <a:extLst>
                <a:ext uri="{FF2B5EF4-FFF2-40B4-BE49-F238E27FC236}">
                  <a16:creationId xmlns:a16="http://schemas.microsoft.com/office/drawing/2014/main" id="{8C6AA056-51C7-B69A-36E8-56EDCAB1698A}"/>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 name="CaixaDeTexto 21">
            <a:extLst>
              <a:ext uri="{FF2B5EF4-FFF2-40B4-BE49-F238E27FC236}">
                <a16:creationId xmlns:a16="http://schemas.microsoft.com/office/drawing/2014/main" id="{014F98BD-5F5B-55BE-D81B-993E1DB09FBC}"/>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23" name="CaixaDeTexto 22">
            <a:extLst>
              <a:ext uri="{FF2B5EF4-FFF2-40B4-BE49-F238E27FC236}">
                <a16:creationId xmlns:a16="http://schemas.microsoft.com/office/drawing/2014/main" id="{D0ED81A5-FA0D-666F-7EBE-275B7694A37C}"/>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Rounded Rectangle"/>
          <p:cNvSpPr/>
          <p:nvPr/>
        </p:nvSpPr>
        <p:spPr>
          <a:xfrm>
            <a:off x="735108" y="2093424"/>
            <a:ext cx="1659444" cy="2704491"/>
          </a:xfrm>
          <a:prstGeom prst="roundRect">
            <a:avLst>
              <a:gd name="adj" fmla="val 4305"/>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endParaRPr sz="700" b="1" dirty="0">
              <a:latin typeface="Heebo" pitchFamily="2" charset="-79"/>
              <a:cs typeface="Heebo" pitchFamily="2" charset="-79"/>
              <a:sym typeface="Helvetica Neue Medium"/>
            </a:endParaRPr>
          </a:p>
        </p:txBody>
      </p:sp>
      <p:sp>
        <p:nvSpPr>
          <p:cNvPr id="1610" name="Circle"/>
          <p:cNvSpPr/>
          <p:nvPr/>
        </p:nvSpPr>
        <p:spPr>
          <a:xfrm>
            <a:off x="1446872" y="1968682"/>
            <a:ext cx="235464" cy="235464"/>
          </a:xfrm>
          <a:prstGeom prst="ellipse">
            <a:avLst/>
          </a:prstGeom>
          <a:solidFill>
            <a:schemeClr val="accent5"/>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r>
              <a:rPr lang="pt-BR" sz="900" b="1" kern="0" dirty="0">
                <a:solidFill>
                  <a:srgbClr val="FFFFFF"/>
                </a:solidFill>
                <a:latin typeface="Heebo" pitchFamily="2" charset="-79"/>
                <a:sym typeface="Helvetica Neue Medium"/>
              </a:rPr>
              <a:t>1</a:t>
            </a:r>
            <a:endParaRPr sz="900" b="1" kern="0" dirty="0">
              <a:solidFill>
                <a:srgbClr val="FFFFFF"/>
              </a:solidFill>
              <a:latin typeface="Heebo" pitchFamily="2" charset="-79"/>
              <a:sym typeface="Helvetica Neue Medium"/>
            </a:endParaRPr>
          </a:p>
        </p:txBody>
      </p:sp>
      <p:sp>
        <p:nvSpPr>
          <p:cNvPr id="1617" name="Rounded Rectangle"/>
          <p:cNvSpPr/>
          <p:nvPr/>
        </p:nvSpPr>
        <p:spPr>
          <a:xfrm>
            <a:off x="2746442" y="2093424"/>
            <a:ext cx="1659444" cy="2704491"/>
          </a:xfrm>
          <a:prstGeom prst="roundRect">
            <a:avLst>
              <a:gd name="adj" fmla="val 4305"/>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endParaRPr sz="700" b="1" dirty="0">
              <a:latin typeface="Heebo" pitchFamily="2" charset="-79"/>
              <a:cs typeface="Heebo" pitchFamily="2" charset="-79"/>
              <a:sym typeface="Helvetica Neue Medium"/>
            </a:endParaRPr>
          </a:p>
        </p:txBody>
      </p:sp>
      <p:sp>
        <p:nvSpPr>
          <p:cNvPr id="1618" name="Circle"/>
          <p:cNvSpPr/>
          <p:nvPr/>
        </p:nvSpPr>
        <p:spPr>
          <a:xfrm>
            <a:off x="3458207" y="1968682"/>
            <a:ext cx="235464" cy="235464"/>
          </a:xfrm>
          <a:prstGeom prst="ellipse">
            <a:avLst/>
          </a:prstGeom>
          <a:solidFill>
            <a:schemeClr val="accent5"/>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r>
              <a:rPr lang="pt-BR" sz="900" b="1" kern="0" dirty="0">
                <a:solidFill>
                  <a:srgbClr val="FFFFFF"/>
                </a:solidFill>
                <a:latin typeface="Heebo" pitchFamily="2" charset="-79"/>
                <a:sym typeface="Helvetica Neue Medium"/>
              </a:rPr>
              <a:t>2</a:t>
            </a:r>
            <a:endParaRPr sz="900" b="1" kern="0" dirty="0">
              <a:solidFill>
                <a:srgbClr val="FFFFFF"/>
              </a:solidFill>
              <a:latin typeface="Heebo" pitchFamily="2" charset="-79"/>
              <a:sym typeface="Helvetica Neue Medium"/>
            </a:endParaRPr>
          </a:p>
        </p:txBody>
      </p:sp>
      <p:sp>
        <p:nvSpPr>
          <p:cNvPr id="1627" name="Rounded Rectangle"/>
          <p:cNvSpPr/>
          <p:nvPr/>
        </p:nvSpPr>
        <p:spPr>
          <a:xfrm>
            <a:off x="3576017" y="1055615"/>
            <a:ext cx="1991966" cy="476250"/>
          </a:xfrm>
          <a:prstGeom prst="roundRect">
            <a:avLst>
              <a:gd name="adj" fmla="val 15000"/>
            </a:avLst>
          </a:prstGeom>
          <a:solidFill>
            <a:schemeClr val="accent1"/>
          </a:solidFill>
          <a:ln w="12700">
            <a:miter lim="400000"/>
          </a:ln>
        </p:spPr>
        <p:txBody>
          <a:bodyPr lIns="0" tIns="0" rIns="0" bIns="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sp>
        <p:nvSpPr>
          <p:cNvPr id="1631" name="Rounded Rectangle"/>
          <p:cNvSpPr/>
          <p:nvPr/>
        </p:nvSpPr>
        <p:spPr>
          <a:xfrm>
            <a:off x="797575" y="2272151"/>
            <a:ext cx="1534510" cy="476250"/>
          </a:xfrm>
          <a:prstGeom prst="roundRect">
            <a:avLst>
              <a:gd name="adj" fmla="val 926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635" name="Rounded Rectangle"/>
          <p:cNvSpPr/>
          <p:nvPr/>
        </p:nvSpPr>
        <p:spPr>
          <a:xfrm>
            <a:off x="4747838" y="2093424"/>
            <a:ext cx="1659443" cy="2704491"/>
          </a:xfrm>
          <a:prstGeom prst="roundRect">
            <a:avLst>
              <a:gd name="adj" fmla="val 4305"/>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endParaRPr sz="700" b="1" dirty="0">
              <a:latin typeface="Heebo" pitchFamily="2" charset="-79"/>
              <a:cs typeface="Heebo" pitchFamily="2" charset="-79"/>
              <a:sym typeface="Helvetica Neue Medium"/>
            </a:endParaRPr>
          </a:p>
        </p:txBody>
      </p:sp>
      <p:sp>
        <p:nvSpPr>
          <p:cNvPr id="1636" name="Circle"/>
          <p:cNvSpPr/>
          <p:nvPr/>
        </p:nvSpPr>
        <p:spPr>
          <a:xfrm>
            <a:off x="5459601" y="1968682"/>
            <a:ext cx="235464" cy="235464"/>
          </a:xfrm>
          <a:prstGeom prst="ellipse">
            <a:avLst/>
          </a:prstGeom>
          <a:solidFill>
            <a:schemeClr val="accent5"/>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r>
              <a:rPr lang="pt-BR" sz="900" b="1" kern="0" dirty="0">
                <a:solidFill>
                  <a:srgbClr val="FFFFFF"/>
                </a:solidFill>
                <a:latin typeface="Heebo" pitchFamily="2" charset="-79"/>
                <a:sym typeface="Helvetica Neue Medium"/>
              </a:rPr>
              <a:t>3</a:t>
            </a:r>
            <a:endParaRPr sz="900" b="1" kern="0" dirty="0">
              <a:solidFill>
                <a:srgbClr val="FFFFFF"/>
              </a:solidFill>
              <a:latin typeface="Heebo" pitchFamily="2" charset="-79"/>
              <a:sym typeface="Helvetica Neue Medium"/>
            </a:endParaRPr>
          </a:p>
        </p:txBody>
      </p:sp>
      <p:sp>
        <p:nvSpPr>
          <p:cNvPr id="1643" name="Rounded Rectangle"/>
          <p:cNvSpPr/>
          <p:nvPr/>
        </p:nvSpPr>
        <p:spPr>
          <a:xfrm>
            <a:off x="6753995" y="2093424"/>
            <a:ext cx="1659444" cy="2704491"/>
          </a:xfrm>
          <a:prstGeom prst="roundRect">
            <a:avLst>
              <a:gd name="adj" fmla="val 4305"/>
            </a:avLst>
          </a:prstGeom>
          <a:solidFill>
            <a:schemeClr val="bg1"/>
          </a:solidFill>
          <a:ln>
            <a:no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algn="ctr"/>
            <a:endParaRPr sz="700" b="1" dirty="0">
              <a:latin typeface="Heebo" pitchFamily="2" charset="-79"/>
              <a:cs typeface="Heebo" pitchFamily="2" charset="-79"/>
              <a:sym typeface="Helvetica Neue Medium"/>
            </a:endParaRPr>
          </a:p>
        </p:txBody>
      </p:sp>
      <p:sp>
        <p:nvSpPr>
          <p:cNvPr id="1644" name="Circle"/>
          <p:cNvSpPr/>
          <p:nvPr/>
        </p:nvSpPr>
        <p:spPr>
          <a:xfrm>
            <a:off x="7465759" y="1968682"/>
            <a:ext cx="235464" cy="235464"/>
          </a:xfrm>
          <a:prstGeom prst="ellipse">
            <a:avLst/>
          </a:prstGeom>
          <a:solidFill>
            <a:schemeClr val="accent5"/>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r>
              <a:rPr lang="pt-BR" sz="900" b="1" kern="0" dirty="0">
                <a:solidFill>
                  <a:srgbClr val="FFFFFF"/>
                </a:solidFill>
                <a:latin typeface="Heebo" pitchFamily="2" charset="-79"/>
                <a:sym typeface="Helvetica Neue Medium"/>
              </a:rPr>
              <a:t>4</a:t>
            </a:r>
            <a:endParaRPr sz="900" b="1" kern="0" dirty="0">
              <a:solidFill>
                <a:srgbClr val="FFFFFF"/>
              </a:solidFill>
              <a:latin typeface="Heebo" pitchFamily="2" charset="-79"/>
              <a:sym typeface="Helvetica Neue Medium"/>
            </a:endParaRPr>
          </a:p>
        </p:txBody>
      </p:sp>
      <p:sp>
        <p:nvSpPr>
          <p:cNvPr id="1651" name="Rounded Rectangle"/>
          <p:cNvSpPr/>
          <p:nvPr/>
        </p:nvSpPr>
        <p:spPr>
          <a:xfrm>
            <a:off x="2803940" y="2272151"/>
            <a:ext cx="1534509" cy="476250"/>
          </a:xfrm>
          <a:prstGeom prst="roundRect">
            <a:avLst>
              <a:gd name="adj" fmla="val 926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655" name="Rounded Rectangle"/>
          <p:cNvSpPr/>
          <p:nvPr/>
        </p:nvSpPr>
        <p:spPr>
          <a:xfrm>
            <a:off x="4810305" y="2272151"/>
            <a:ext cx="1534509" cy="476250"/>
          </a:xfrm>
          <a:prstGeom prst="roundRect">
            <a:avLst>
              <a:gd name="adj" fmla="val 926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1659" name="Rounded Rectangle"/>
          <p:cNvSpPr/>
          <p:nvPr/>
        </p:nvSpPr>
        <p:spPr>
          <a:xfrm>
            <a:off x="6816670" y="2272151"/>
            <a:ext cx="1534509" cy="476250"/>
          </a:xfrm>
          <a:prstGeom prst="roundRect">
            <a:avLst>
              <a:gd name="adj" fmla="val 9260"/>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grpSp>
        <p:nvGrpSpPr>
          <p:cNvPr id="7" name="Agrupar 6">
            <a:extLst>
              <a:ext uri="{FF2B5EF4-FFF2-40B4-BE49-F238E27FC236}">
                <a16:creationId xmlns:a16="http://schemas.microsoft.com/office/drawing/2014/main" id="{9E7BB580-15AE-7BBB-F393-43992103AD09}"/>
              </a:ext>
            </a:extLst>
          </p:cNvPr>
          <p:cNvGrpSpPr/>
          <p:nvPr/>
        </p:nvGrpSpPr>
        <p:grpSpPr>
          <a:xfrm>
            <a:off x="773322" y="2988469"/>
            <a:ext cx="1583016" cy="1564415"/>
            <a:chOff x="773322" y="2686014"/>
            <a:chExt cx="1583016" cy="1564415"/>
          </a:xfrm>
        </p:grpSpPr>
        <p:sp>
          <p:nvSpPr>
            <p:cNvPr id="5" name="Rectangle 98">
              <a:extLst>
                <a:ext uri="{FF2B5EF4-FFF2-40B4-BE49-F238E27FC236}">
                  <a16:creationId xmlns:a16="http://schemas.microsoft.com/office/drawing/2014/main" id="{94A80406-025A-597C-80D0-2BEA83159A43}"/>
                </a:ext>
              </a:extLst>
            </p:cNvPr>
            <p:cNvSpPr/>
            <p:nvPr/>
          </p:nvSpPr>
          <p:spPr>
            <a:xfrm>
              <a:off x="773322" y="2926990"/>
              <a:ext cx="1583016" cy="1323439"/>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a:t>
              </a:r>
            </a:p>
          </p:txBody>
        </p:sp>
        <p:sp>
          <p:nvSpPr>
            <p:cNvPr id="6" name="Rectangle 98">
              <a:extLst>
                <a:ext uri="{FF2B5EF4-FFF2-40B4-BE49-F238E27FC236}">
                  <a16:creationId xmlns:a16="http://schemas.microsoft.com/office/drawing/2014/main" id="{63E60BB2-6F3E-D8E7-BB6F-43A55CC5A48E}"/>
                </a:ext>
              </a:extLst>
            </p:cNvPr>
            <p:cNvSpPr/>
            <p:nvPr/>
          </p:nvSpPr>
          <p:spPr>
            <a:xfrm>
              <a:off x="815373" y="2686014"/>
              <a:ext cx="1498914" cy="215444"/>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TÍTULO AQUI</a:t>
              </a:r>
            </a:p>
          </p:txBody>
        </p:sp>
      </p:grpSp>
      <p:grpSp>
        <p:nvGrpSpPr>
          <p:cNvPr id="8" name="Agrupar 7">
            <a:extLst>
              <a:ext uri="{FF2B5EF4-FFF2-40B4-BE49-F238E27FC236}">
                <a16:creationId xmlns:a16="http://schemas.microsoft.com/office/drawing/2014/main" id="{5312B9F4-B465-F725-98B2-B68001FA7B6C}"/>
              </a:ext>
            </a:extLst>
          </p:cNvPr>
          <p:cNvGrpSpPr/>
          <p:nvPr/>
        </p:nvGrpSpPr>
        <p:grpSpPr>
          <a:xfrm>
            <a:off x="2779686" y="2988469"/>
            <a:ext cx="1583016" cy="1564415"/>
            <a:chOff x="773322" y="2686014"/>
            <a:chExt cx="1583016" cy="1564415"/>
          </a:xfrm>
        </p:grpSpPr>
        <p:sp>
          <p:nvSpPr>
            <p:cNvPr id="9" name="Rectangle 98">
              <a:extLst>
                <a:ext uri="{FF2B5EF4-FFF2-40B4-BE49-F238E27FC236}">
                  <a16:creationId xmlns:a16="http://schemas.microsoft.com/office/drawing/2014/main" id="{E9B52F07-BA82-9085-B804-3CE605F5F686}"/>
                </a:ext>
              </a:extLst>
            </p:cNvPr>
            <p:cNvSpPr/>
            <p:nvPr/>
          </p:nvSpPr>
          <p:spPr>
            <a:xfrm>
              <a:off x="773322" y="2926990"/>
              <a:ext cx="1583016" cy="1323439"/>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a:t>
              </a:r>
            </a:p>
          </p:txBody>
        </p:sp>
        <p:sp>
          <p:nvSpPr>
            <p:cNvPr id="10" name="Rectangle 98">
              <a:extLst>
                <a:ext uri="{FF2B5EF4-FFF2-40B4-BE49-F238E27FC236}">
                  <a16:creationId xmlns:a16="http://schemas.microsoft.com/office/drawing/2014/main" id="{BAF7BE9F-6F7E-578D-C7BC-DBBA54029117}"/>
                </a:ext>
              </a:extLst>
            </p:cNvPr>
            <p:cNvSpPr/>
            <p:nvPr/>
          </p:nvSpPr>
          <p:spPr>
            <a:xfrm>
              <a:off x="815373" y="2686014"/>
              <a:ext cx="1498914" cy="215444"/>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TÍTULO AQUI</a:t>
              </a:r>
            </a:p>
          </p:txBody>
        </p:sp>
      </p:grpSp>
      <p:grpSp>
        <p:nvGrpSpPr>
          <p:cNvPr id="11" name="Agrupar 10">
            <a:extLst>
              <a:ext uri="{FF2B5EF4-FFF2-40B4-BE49-F238E27FC236}">
                <a16:creationId xmlns:a16="http://schemas.microsoft.com/office/drawing/2014/main" id="{06B180AA-DB97-CF99-629E-2514BCCA5693}"/>
              </a:ext>
            </a:extLst>
          </p:cNvPr>
          <p:cNvGrpSpPr/>
          <p:nvPr/>
        </p:nvGrpSpPr>
        <p:grpSpPr>
          <a:xfrm>
            <a:off x="4790543" y="2988469"/>
            <a:ext cx="1583016" cy="1564415"/>
            <a:chOff x="773322" y="2686014"/>
            <a:chExt cx="1583016" cy="1564415"/>
          </a:xfrm>
        </p:grpSpPr>
        <p:sp>
          <p:nvSpPr>
            <p:cNvPr id="12" name="Rectangle 98">
              <a:extLst>
                <a:ext uri="{FF2B5EF4-FFF2-40B4-BE49-F238E27FC236}">
                  <a16:creationId xmlns:a16="http://schemas.microsoft.com/office/drawing/2014/main" id="{21C854A1-D05C-B338-6FD1-3B3256C555FD}"/>
                </a:ext>
              </a:extLst>
            </p:cNvPr>
            <p:cNvSpPr/>
            <p:nvPr/>
          </p:nvSpPr>
          <p:spPr>
            <a:xfrm>
              <a:off x="773322" y="2926990"/>
              <a:ext cx="1583016" cy="1323439"/>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a:t>
              </a:r>
            </a:p>
          </p:txBody>
        </p:sp>
        <p:sp>
          <p:nvSpPr>
            <p:cNvPr id="13" name="Rectangle 98">
              <a:extLst>
                <a:ext uri="{FF2B5EF4-FFF2-40B4-BE49-F238E27FC236}">
                  <a16:creationId xmlns:a16="http://schemas.microsoft.com/office/drawing/2014/main" id="{3290CAF2-DA0E-634F-6172-A0F3B2E0C67C}"/>
                </a:ext>
              </a:extLst>
            </p:cNvPr>
            <p:cNvSpPr/>
            <p:nvPr/>
          </p:nvSpPr>
          <p:spPr>
            <a:xfrm>
              <a:off x="815373" y="2686014"/>
              <a:ext cx="1498914" cy="215444"/>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TÍTULO AQUI</a:t>
              </a:r>
            </a:p>
          </p:txBody>
        </p:sp>
      </p:grpSp>
      <p:grpSp>
        <p:nvGrpSpPr>
          <p:cNvPr id="14" name="Agrupar 13">
            <a:extLst>
              <a:ext uri="{FF2B5EF4-FFF2-40B4-BE49-F238E27FC236}">
                <a16:creationId xmlns:a16="http://schemas.microsoft.com/office/drawing/2014/main" id="{23AD664F-9455-956B-114F-F1BCAA8EA569}"/>
              </a:ext>
            </a:extLst>
          </p:cNvPr>
          <p:cNvGrpSpPr/>
          <p:nvPr/>
        </p:nvGrpSpPr>
        <p:grpSpPr>
          <a:xfrm>
            <a:off x="6796907" y="2988469"/>
            <a:ext cx="1583016" cy="1564415"/>
            <a:chOff x="773322" y="2686014"/>
            <a:chExt cx="1583016" cy="1564415"/>
          </a:xfrm>
        </p:grpSpPr>
        <p:sp>
          <p:nvSpPr>
            <p:cNvPr id="15" name="Rectangle 98">
              <a:extLst>
                <a:ext uri="{FF2B5EF4-FFF2-40B4-BE49-F238E27FC236}">
                  <a16:creationId xmlns:a16="http://schemas.microsoft.com/office/drawing/2014/main" id="{6E9D6A17-BAE1-F559-604B-B12E37830215}"/>
                </a:ext>
              </a:extLst>
            </p:cNvPr>
            <p:cNvSpPr/>
            <p:nvPr/>
          </p:nvSpPr>
          <p:spPr>
            <a:xfrm>
              <a:off x="773322" y="2926990"/>
              <a:ext cx="1583016" cy="1323439"/>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a:t>
              </a:r>
            </a:p>
          </p:txBody>
        </p:sp>
        <p:sp>
          <p:nvSpPr>
            <p:cNvPr id="16" name="Rectangle 98">
              <a:extLst>
                <a:ext uri="{FF2B5EF4-FFF2-40B4-BE49-F238E27FC236}">
                  <a16:creationId xmlns:a16="http://schemas.microsoft.com/office/drawing/2014/main" id="{5FD41235-F267-7AD0-F58D-0E01DC5482C2}"/>
                </a:ext>
              </a:extLst>
            </p:cNvPr>
            <p:cNvSpPr/>
            <p:nvPr/>
          </p:nvSpPr>
          <p:spPr>
            <a:xfrm>
              <a:off x="815373" y="2686014"/>
              <a:ext cx="1498914" cy="215444"/>
            </a:xfrm>
            <a:prstGeom prst="rect">
              <a:avLst/>
            </a:prstGeom>
          </p:spPr>
          <p:txBody>
            <a:bodyPr wrap="square"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schemeClr val="tx1">
                      <a:lumMod val="65000"/>
                      <a:lumOff val="35000"/>
                    </a:schemeClr>
                  </a:solidFill>
                  <a:effectLst/>
                  <a:uLnTx/>
                  <a:uFillTx/>
                  <a:latin typeface="Heebo" pitchFamily="2" charset="-79"/>
                  <a:ea typeface="+mn-ea"/>
                  <a:cs typeface="Heebo" pitchFamily="2" charset="-79"/>
                </a:rPr>
                <a:t>TÍTULO AQUI</a:t>
              </a:r>
            </a:p>
          </p:txBody>
        </p:sp>
      </p:grpSp>
      <p:grpSp>
        <p:nvGrpSpPr>
          <p:cNvPr id="17" name="Group 74">
            <a:extLst>
              <a:ext uri="{FF2B5EF4-FFF2-40B4-BE49-F238E27FC236}">
                <a16:creationId xmlns:a16="http://schemas.microsoft.com/office/drawing/2014/main" id="{D912B2C1-8859-DCDE-F888-3595F94BDEE7}"/>
              </a:ext>
            </a:extLst>
          </p:cNvPr>
          <p:cNvGrpSpPr/>
          <p:nvPr/>
        </p:nvGrpSpPr>
        <p:grpSpPr>
          <a:xfrm>
            <a:off x="1561701" y="1632424"/>
            <a:ext cx="5964329" cy="191473"/>
            <a:chOff x="2549962" y="2667000"/>
            <a:chExt cx="5964318" cy="497498"/>
          </a:xfrm>
        </p:grpSpPr>
        <p:cxnSp>
          <p:nvCxnSpPr>
            <p:cNvPr id="18" name="Straight Connector 75">
              <a:extLst>
                <a:ext uri="{FF2B5EF4-FFF2-40B4-BE49-F238E27FC236}">
                  <a16:creationId xmlns:a16="http://schemas.microsoft.com/office/drawing/2014/main" id="{E31FE8F3-A07B-37ED-824F-9D5260B5FF8A}"/>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76">
              <a:extLst>
                <a:ext uri="{FF2B5EF4-FFF2-40B4-BE49-F238E27FC236}">
                  <a16:creationId xmlns:a16="http://schemas.microsoft.com/office/drawing/2014/main" id="{1DBD15BE-B72B-83D1-13EA-B7B2AD4CF780}"/>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CaixaDeTexto 19">
            <a:extLst>
              <a:ext uri="{FF2B5EF4-FFF2-40B4-BE49-F238E27FC236}">
                <a16:creationId xmlns:a16="http://schemas.microsoft.com/office/drawing/2014/main" id="{6677BE90-FE08-9B87-1FB9-C55259182F49}"/>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21" name="CaixaDeTexto 20">
            <a:extLst>
              <a:ext uri="{FF2B5EF4-FFF2-40B4-BE49-F238E27FC236}">
                <a16:creationId xmlns:a16="http://schemas.microsoft.com/office/drawing/2014/main" id="{BB9D3C83-940C-5EE4-091F-81AA7523BD68}"/>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4" name="Rounded Rectangle"/>
          <p:cNvSpPr/>
          <p:nvPr/>
        </p:nvSpPr>
        <p:spPr>
          <a:xfrm>
            <a:off x="567057" y="2780415"/>
            <a:ext cx="1991966" cy="432955"/>
          </a:xfrm>
          <a:prstGeom prst="roundRect">
            <a:avLst>
              <a:gd name="adj" fmla="val 15000"/>
            </a:avLst>
          </a:prstGeom>
          <a:solidFill>
            <a:schemeClr val="accent1"/>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cxnSp>
        <p:nvCxnSpPr>
          <p:cNvPr id="3" name="Straight Connector 75">
            <a:extLst>
              <a:ext uri="{FF2B5EF4-FFF2-40B4-BE49-F238E27FC236}">
                <a16:creationId xmlns:a16="http://schemas.microsoft.com/office/drawing/2014/main" id="{17A43D97-3B23-5F50-1283-37AE518FAB34}"/>
              </a:ext>
            </a:extLst>
          </p:cNvPr>
          <p:cNvCxnSpPr/>
          <p:nvPr/>
        </p:nvCxnSpPr>
        <p:spPr>
          <a:xfrm rot="16200000">
            <a:off x="1173801" y="2951579"/>
            <a:ext cx="3366707"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76">
            <a:extLst>
              <a:ext uri="{FF2B5EF4-FFF2-40B4-BE49-F238E27FC236}">
                <a16:creationId xmlns:a16="http://schemas.microsoft.com/office/drawing/2014/main" id="{979CF8AC-C089-C913-6BFB-10C69E1EE233}"/>
              </a:ext>
            </a:extLst>
          </p:cNvPr>
          <p:cNvCxnSpPr/>
          <p:nvPr/>
        </p:nvCxnSpPr>
        <p:spPr>
          <a:xfrm rot="16200000">
            <a:off x="2729730" y="2881357"/>
            <a:ext cx="0" cy="25485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Agrupar 6">
            <a:extLst>
              <a:ext uri="{FF2B5EF4-FFF2-40B4-BE49-F238E27FC236}">
                <a16:creationId xmlns:a16="http://schemas.microsoft.com/office/drawing/2014/main" id="{1E9822B8-4CBD-410D-3D3D-5CE222752011}"/>
              </a:ext>
            </a:extLst>
          </p:cNvPr>
          <p:cNvGrpSpPr/>
          <p:nvPr/>
        </p:nvGrpSpPr>
        <p:grpSpPr>
          <a:xfrm>
            <a:off x="3088665" y="1274710"/>
            <a:ext cx="5634886" cy="482650"/>
            <a:chOff x="3088665" y="916822"/>
            <a:chExt cx="5634886" cy="530915"/>
          </a:xfrm>
        </p:grpSpPr>
        <p:sp>
          <p:nvSpPr>
            <p:cNvPr id="2006" name="Lorem Ipsum is simply dummy text of the printing and typesetting industry. Lorem Ipsum has been the industry's unknown printer took a galley of type and scrambled it to make a type specimen centuries, but also the leap into"/>
            <p:cNvSpPr txBox="1"/>
            <p:nvPr/>
          </p:nvSpPr>
          <p:spPr>
            <a:xfrm>
              <a:off x="5185157" y="916822"/>
              <a:ext cx="3538394" cy="530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spAutoFit/>
            </a:bodyPr>
            <a:lstStyle>
              <a:lvl1pPr algn="l" defTabSz="457200">
                <a:defRPr sz="1400" b="0">
                  <a:solidFill>
                    <a:srgbClr val="8D9098"/>
                  </a:solidFill>
                  <a:latin typeface="Open Sans"/>
                  <a:ea typeface="Open Sans"/>
                  <a:cs typeface="Open Sans"/>
                  <a:sym typeface="Open Sans"/>
                </a:defRPr>
              </a:lvl1pPr>
            </a:lstStyle>
            <a:p>
              <a:pPr defTabSz="171450" hangingPunct="0"/>
              <a:r>
                <a:rPr lang="pt-BR" sz="800" kern="0" dirty="0">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a:t>
              </a:r>
            </a:p>
          </p:txBody>
        </p:sp>
        <p:sp>
          <p:nvSpPr>
            <p:cNvPr id="2007" name="Rounded Rectangle"/>
            <p:cNvSpPr/>
            <p:nvPr/>
          </p:nvSpPr>
          <p:spPr>
            <a:xfrm>
              <a:off x="3088665" y="916822"/>
              <a:ext cx="1991966" cy="476251"/>
            </a:xfrm>
            <a:prstGeom prst="roundRect">
              <a:avLst>
                <a:gd name="adj" fmla="val 9527"/>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8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grpSp>
      <p:grpSp>
        <p:nvGrpSpPr>
          <p:cNvPr id="8" name="Agrupar 7">
            <a:extLst>
              <a:ext uri="{FF2B5EF4-FFF2-40B4-BE49-F238E27FC236}">
                <a16:creationId xmlns:a16="http://schemas.microsoft.com/office/drawing/2014/main" id="{8F51AFA8-B50C-C026-C92F-873DA351626E}"/>
              </a:ext>
            </a:extLst>
          </p:cNvPr>
          <p:cNvGrpSpPr/>
          <p:nvPr/>
        </p:nvGrpSpPr>
        <p:grpSpPr>
          <a:xfrm>
            <a:off x="3088665" y="1992481"/>
            <a:ext cx="5634886" cy="482650"/>
            <a:chOff x="3088665" y="916822"/>
            <a:chExt cx="5634886" cy="530915"/>
          </a:xfrm>
        </p:grpSpPr>
        <p:sp>
          <p:nvSpPr>
            <p:cNvPr id="9" name="Lorem Ipsum is simply dummy text of the printing and typesetting industry. Lorem Ipsum has been the industry's unknown printer took a galley of type and scrambled it to make a type specimen centuries, but also the leap into">
              <a:extLst>
                <a:ext uri="{FF2B5EF4-FFF2-40B4-BE49-F238E27FC236}">
                  <a16:creationId xmlns:a16="http://schemas.microsoft.com/office/drawing/2014/main" id="{6EDABD01-490F-2714-B302-5EADC82E961A}"/>
                </a:ext>
              </a:extLst>
            </p:cNvPr>
            <p:cNvSpPr txBox="1"/>
            <p:nvPr/>
          </p:nvSpPr>
          <p:spPr>
            <a:xfrm>
              <a:off x="5185157" y="916822"/>
              <a:ext cx="3538394" cy="530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spAutoFit/>
            </a:bodyPr>
            <a:lstStyle>
              <a:lvl1pPr algn="l" defTabSz="457200">
                <a:defRPr sz="1400" b="0">
                  <a:solidFill>
                    <a:srgbClr val="8D9098"/>
                  </a:solidFill>
                  <a:latin typeface="Open Sans"/>
                  <a:ea typeface="Open Sans"/>
                  <a:cs typeface="Open Sans"/>
                  <a:sym typeface="Open Sans"/>
                </a:defRPr>
              </a:lvl1pPr>
            </a:lstStyle>
            <a:p>
              <a:pPr defTabSz="171450" hangingPunct="0"/>
              <a:r>
                <a:rPr lang="pt-BR" sz="800" kern="0" dirty="0">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a:t>
              </a:r>
            </a:p>
          </p:txBody>
        </p:sp>
        <p:sp>
          <p:nvSpPr>
            <p:cNvPr id="10" name="Rounded Rectangle">
              <a:extLst>
                <a:ext uri="{FF2B5EF4-FFF2-40B4-BE49-F238E27FC236}">
                  <a16:creationId xmlns:a16="http://schemas.microsoft.com/office/drawing/2014/main" id="{D2F1C5CF-DC7E-36DE-03B4-9EFE9750FA1E}"/>
                </a:ext>
              </a:extLst>
            </p:cNvPr>
            <p:cNvSpPr/>
            <p:nvPr/>
          </p:nvSpPr>
          <p:spPr>
            <a:xfrm>
              <a:off x="3088665" y="916822"/>
              <a:ext cx="1991966" cy="476251"/>
            </a:xfrm>
            <a:prstGeom prst="roundRect">
              <a:avLst>
                <a:gd name="adj" fmla="val 9527"/>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8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grpSp>
      <p:grpSp>
        <p:nvGrpSpPr>
          <p:cNvPr id="11" name="Agrupar 10">
            <a:extLst>
              <a:ext uri="{FF2B5EF4-FFF2-40B4-BE49-F238E27FC236}">
                <a16:creationId xmlns:a16="http://schemas.microsoft.com/office/drawing/2014/main" id="{FD91AF49-C6EC-363A-95DA-75CDBE3AA7B2}"/>
              </a:ext>
            </a:extLst>
          </p:cNvPr>
          <p:cNvGrpSpPr/>
          <p:nvPr/>
        </p:nvGrpSpPr>
        <p:grpSpPr>
          <a:xfrm>
            <a:off x="3088665" y="2710253"/>
            <a:ext cx="5634886" cy="482650"/>
            <a:chOff x="3088665" y="916822"/>
            <a:chExt cx="5634886" cy="530915"/>
          </a:xfrm>
        </p:grpSpPr>
        <p:sp>
          <p:nvSpPr>
            <p:cNvPr id="12" name="Lorem Ipsum is simply dummy text of the printing and typesetting industry. Lorem Ipsum has been the industry's unknown printer took a galley of type and scrambled it to make a type specimen centuries, but also the leap into">
              <a:extLst>
                <a:ext uri="{FF2B5EF4-FFF2-40B4-BE49-F238E27FC236}">
                  <a16:creationId xmlns:a16="http://schemas.microsoft.com/office/drawing/2014/main" id="{86811155-D311-FF3D-27C0-770EDF164377}"/>
                </a:ext>
              </a:extLst>
            </p:cNvPr>
            <p:cNvSpPr txBox="1"/>
            <p:nvPr/>
          </p:nvSpPr>
          <p:spPr>
            <a:xfrm>
              <a:off x="5185157" y="916822"/>
              <a:ext cx="3538394" cy="530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spAutoFit/>
            </a:bodyPr>
            <a:lstStyle>
              <a:lvl1pPr algn="l" defTabSz="457200">
                <a:defRPr sz="1400" b="0">
                  <a:solidFill>
                    <a:srgbClr val="8D9098"/>
                  </a:solidFill>
                  <a:latin typeface="Open Sans"/>
                  <a:ea typeface="Open Sans"/>
                  <a:cs typeface="Open Sans"/>
                  <a:sym typeface="Open Sans"/>
                </a:defRPr>
              </a:lvl1pPr>
            </a:lstStyle>
            <a:p>
              <a:pPr defTabSz="171450" hangingPunct="0"/>
              <a:r>
                <a:rPr lang="pt-BR" sz="800" kern="0" dirty="0">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a:t>
              </a:r>
            </a:p>
          </p:txBody>
        </p:sp>
        <p:sp>
          <p:nvSpPr>
            <p:cNvPr id="13" name="Rounded Rectangle">
              <a:extLst>
                <a:ext uri="{FF2B5EF4-FFF2-40B4-BE49-F238E27FC236}">
                  <a16:creationId xmlns:a16="http://schemas.microsoft.com/office/drawing/2014/main" id="{2F45DCB2-C912-1DCB-E6F4-333DF08DFF8E}"/>
                </a:ext>
              </a:extLst>
            </p:cNvPr>
            <p:cNvSpPr/>
            <p:nvPr/>
          </p:nvSpPr>
          <p:spPr>
            <a:xfrm>
              <a:off x="3088665" y="916822"/>
              <a:ext cx="1991966" cy="476251"/>
            </a:xfrm>
            <a:prstGeom prst="roundRect">
              <a:avLst>
                <a:gd name="adj" fmla="val 9527"/>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8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grpSp>
      <p:grpSp>
        <p:nvGrpSpPr>
          <p:cNvPr id="14" name="Agrupar 13">
            <a:extLst>
              <a:ext uri="{FF2B5EF4-FFF2-40B4-BE49-F238E27FC236}">
                <a16:creationId xmlns:a16="http://schemas.microsoft.com/office/drawing/2014/main" id="{3CF8E920-B406-1968-93DF-AB43CF2768A5}"/>
              </a:ext>
            </a:extLst>
          </p:cNvPr>
          <p:cNvGrpSpPr/>
          <p:nvPr/>
        </p:nvGrpSpPr>
        <p:grpSpPr>
          <a:xfrm>
            <a:off x="3088665" y="3428025"/>
            <a:ext cx="5634886" cy="482650"/>
            <a:chOff x="3088665" y="916822"/>
            <a:chExt cx="5634886" cy="530915"/>
          </a:xfrm>
        </p:grpSpPr>
        <p:sp>
          <p:nvSpPr>
            <p:cNvPr id="15" name="Lorem Ipsum is simply dummy text of the printing and typesetting industry. Lorem Ipsum has been the industry's unknown printer took a galley of type and scrambled it to make a type specimen centuries, but also the leap into">
              <a:extLst>
                <a:ext uri="{FF2B5EF4-FFF2-40B4-BE49-F238E27FC236}">
                  <a16:creationId xmlns:a16="http://schemas.microsoft.com/office/drawing/2014/main" id="{39A28AA6-E660-8CF7-414B-5F5D212202FD}"/>
                </a:ext>
              </a:extLst>
            </p:cNvPr>
            <p:cNvSpPr txBox="1"/>
            <p:nvPr/>
          </p:nvSpPr>
          <p:spPr>
            <a:xfrm>
              <a:off x="5185157" y="916822"/>
              <a:ext cx="3538394" cy="530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spAutoFit/>
            </a:bodyPr>
            <a:lstStyle>
              <a:lvl1pPr algn="l" defTabSz="457200">
                <a:defRPr sz="1400" b="0">
                  <a:solidFill>
                    <a:srgbClr val="8D9098"/>
                  </a:solidFill>
                  <a:latin typeface="Open Sans"/>
                  <a:ea typeface="Open Sans"/>
                  <a:cs typeface="Open Sans"/>
                  <a:sym typeface="Open Sans"/>
                </a:defRPr>
              </a:lvl1pPr>
            </a:lstStyle>
            <a:p>
              <a:pPr defTabSz="171450" hangingPunct="0"/>
              <a:r>
                <a:rPr lang="pt-BR" sz="800" kern="0" dirty="0">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a:t>
              </a:r>
            </a:p>
          </p:txBody>
        </p:sp>
        <p:sp>
          <p:nvSpPr>
            <p:cNvPr id="16" name="Rounded Rectangle">
              <a:extLst>
                <a:ext uri="{FF2B5EF4-FFF2-40B4-BE49-F238E27FC236}">
                  <a16:creationId xmlns:a16="http://schemas.microsoft.com/office/drawing/2014/main" id="{4F9187F2-DE6C-D973-F27D-FDF91AE3A843}"/>
                </a:ext>
              </a:extLst>
            </p:cNvPr>
            <p:cNvSpPr/>
            <p:nvPr/>
          </p:nvSpPr>
          <p:spPr>
            <a:xfrm>
              <a:off x="3088665" y="916822"/>
              <a:ext cx="1991966" cy="476251"/>
            </a:xfrm>
            <a:prstGeom prst="roundRect">
              <a:avLst>
                <a:gd name="adj" fmla="val 9527"/>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8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grpSp>
      <p:grpSp>
        <p:nvGrpSpPr>
          <p:cNvPr id="17" name="Agrupar 16">
            <a:extLst>
              <a:ext uri="{FF2B5EF4-FFF2-40B4-BE49-F238E27FC236}">
                <a16:creationId xmlns:a16="http://schemas.microsoft.com/office/drawing/2014/main" id="{0013FB32-D8AB-5E69-3363-CF3DD5C7DCDB}"/>
              </a:ext>
            </a:extLst>
          </p:cNvPr>
          <p:cNvGrpSpPr/>
          <p:nvPr/>
        </p:nvGrpSpPr>
        <p:grpSpPr>
          <a:xfrm>
            <a:off x="3088665" y="4145797"/>
            <a:ext cx="5634886" cy="482650"/>
            <a:chOff x="3088665" y="916822"/>
            <a:chExt cx="5634886" cy="530915"/>
          </a:xfrm>
        </p:grpSpPr>
        <p:sp>
          <p:nvSpPr>
            <p:cNvPr id="18" name="Lorem Ipsum is simply dummy text of the printing and typesetting industry. Lorem Ipsum has been the industry's unknown printer took a galley of type and scrambled it to make a type specimen centuries, but also the leap into">
              <a:extLst>
                <a:ext uri="{FF2B5EF4-FFF2-40B4-BE49-F238E27FC236}">
                  <a16:creationId xmlns:a16="http://schemas.microsoft.com/office/drawing/2014/main" id="{807C7BDD-0C63-00CC-E81C-B6E2C689A6E6}"/>
                </a:ext>
              </a:extLst>
            </p:cNvPr>
            <p:cNvSpPr txBox="1"/>
            <p:nvPr/>
          </p:nvSpPr>
          <p:spPr>
            <a:xfrm>
              <a:off x="5185157" y="916822"/>
              <a:ext cx="3538394" cy="5309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ctr">
              <a:spAutoFit/>
            </a:bodyPr>
            <a:lstStyle>
              <a:lvl1pPr algn="l" defTabSz="457200">
                <a:defRPr sz="1400" b="0">
                  <a:solidFill>
                    <a:srgbClr val="8D9098"/>
                  </a:solidFill>
                  <a:latin typeface="Open Sans"/>
                  <a:ea typeface="Open Sans"/>
                  <a:cs typeface="Open Sans"/>
                  <a:sym typeface="Open Sans"/>
                </a:defRPr>
              </a:lvl1pPr>
            </a:lstStyle>
            <a:p>
              <a:pPr defTabSz="171450" hangingPunct="0"/>
              <a:r>
                <a:rPr lang="pt-BR" sz="800" kern="0" dirty="0">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a:t>
              </a:r>
            </a:p>
          </p:txBody>
        </p:sp>
        <p:sp>
          <p:nvSpPr>
            <p:cNvPr id="19" name="Rounded Rectangle">
              <a:extLst>
                <a:ext uri="{FF2B5EF4-FFF2-40B4-BE49-F238E27FC236}">
                  <a16:creationId xmlns:a16="http://schemas.microsoft.com/office/drawing/2014/main" id="{2F288FE0-864D-5544-001C-90A1C715FA37}"/>
                </a:ext>
              </a:extLst>
            </p:cNvPr>
            <p:cNvSpPr/>
            <p:nvPr/>
          </p:nvSpPr>
          <p:spPr>
            <a:xfrm>
              <a:off x="3088665" y="916822"/>
              <a:ext cx="1991966" cy="476251"/>
            </a:xfrm>
            <a:prstGeom prst="roundRect">
              <a:avLst>
                <a:gd name="adj" fmla="val 9527"/>
              </a:avLst>
            </a:prstGeom>
            <a:solidFill>
              <a:schemeClr val="accent2"/>
            </a:solidFill>
            <a:ln w="12700" cap="flat">
              <a:noFill/>
              <a:miter lim="400000"/>
            </a:ln>
            <a:effectLst/>
          </p:spPr>
          <p:txBody>
            <a:bodyPr wrap="square" lIns="0" tIns="0" rIns="0" bIns="0" numCol="1"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8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grpSp>
      <p:sp>
        <p:nvSpPr>
          <p:cNvPr id="21" name="CaixaDeTexto 20">
            <a:extLst>
              <a:ext uri="{FF2B5EF4-FFF2-40B4-BE49-F238E27FC236}">
                <a16:creationId xmlns:a16="http://schemas.microsoft.com/office/drawing/2014/main" id="{6BC13E8B-B157-8549-8C08-F3ACA7C4FFFD}"/>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22" name="CaixaDeTexto 21">
            <a:extLst>
              <a:ext uri="{FF2B5EF4-FFF2-40B4-BE49-F238E27FC236}">
                <a16:creationId xmlns:a16="http://schemas.microsoft.com/office/drawing/2014/main" id="{4F6A354E-3A5E-7A08-E482-4D88B62123C7}"/>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Conector reto 84">
            <a:extLst>
              <a:ext uri="{FF2B5EF4-FFF2-40B4-BE49-F238E27FC236}">
                <a16:creationId xmlns:a16="http://schemas.microsoft.com/office/drawing/2014/main" id="{77AE0A4F-DFDC-B128-0A4A-8F11E8320E91}"/>
              </a:ext>
            </a:extLst>
          </p:cNvPr>
          <p:cNvCxnSpPr>
            <a:cxnSpLocks/>
          </p:cNvCxnSpPr>
          <p:nvPr/>
        </p:nvCxnSpPr>
        <p:spPr>
          <a:xfrm>
            <a:off x="4551640" y="1750832"/>
            <a:ext cx="0" cy="2856337"/>
          </a:xfrm>
          <a:prstGeom prst="line">
            <a:avLst/>
          </a:prstGeom>
          <a:noFill/>
          <a:ln w="28575" cap="rnd">
            <a:solidFill>
              <a:srgbClr val="0077B5"/>
            </a:solidFill>
            <a:round/>
          </a:ln>
        </p:spPr>
        <p:style>
          <a:lnRef idx="2">
            <a:schemeClr val="accent1">
              <a:shade val="50000"/>
            </a:schemeClr>
          </a:lnRef>
          <a:fillRef idx="1">
            <a:schemeClr val="accent1"/>
          </a:fillRef>
          <a:effectRef idx="0">
            <a:schemeClr val="accent1"/>
          </a:effectRef>
          <a:fontRef idx="minor">
            <a:schemeClr val="lt1"/>
          </a:fontRef>
        </p:style>
      </p:cxnSp>
      <p:sp>
        <p:nvSpPr>
          <p:cNvPr id="2" name="Forma Livre: Forma 1">
            <a:extLst>
              <a:ext uri="{FF2B5EF4-FFF2-40B4-BE49-F238E27FC236}">
                <a16:creationId xmlns:a16="http://schemas.microsoft.com/office/drawing/2014/main" id="{BF130007-1459-B1BC-6E32-1B4D61094F9B}"/>
              </a:ext>
            </a:extLst>
          </p:cNvPr>
          <p:cNvSpPr/>
          <p:nvPr/>
        </p:nvSpPr>
        <p:spPr>
          <a:xfrm>
            <a:off x="1732241" y="1493057"/>
            <a:ext cx="5667375" cy="3085222"/>
          </a:xfrm>
          <a:custGeom>
            <a:avLst/>
            <a:gdLst>
              <a:gd name="connsiteX0" fmla="*/ 0 w 5667375"/>
              <a:gd name="connsiteY0" fmla="*/ 981075 h 1028700"/>
              <a:gd name="connsiteX1" fmla="*/ 0 w 5667375"/>
              <a:gd name="connsiteY1" fmla="*/ 0 h 1028700"/>
              <a:gd name="connsiteX2" fmla="*/ 5667375 w 5667375"/>
              <a:gd name="connsiteY2" fmla="*/ 0 h 1028700"/>
              <a:gd name="connsiteX3" fmla="*/ 5667375 w 566737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667375" h="1028700">
                <a:moveTo>
                  <a:pt x="0" y="981075"/>
                </a:moveTo>
                <a:lnTo>
                  <a:pt x="0" y="0"/>
                </a:lnTo>
                <a:lnTo>
                  <a:pt x="5667375" y="0"/>
                </a:lnTo>
                <a:lnTo>
                  <a:pt x="5667375" y="1028700"/>
                </a:lnTo>
              </a:path>
            </a:pathLst>
          </a:custGeom>
          <a:noFill/>
          <a:ln w="28575" cap="rnd">
            <a:solidFill>
              <a:srgbClr val="0077B5"/>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900" b="0" i="0" u="none" strike="noStrike" kern="1200" cap="none" spc="0" normalizeH="0" baseline="0" noProof="0">
              <a:ln>
                <a:noFill/>
              </a:ln>
              <a:solidFill>
                <a:prstClr val="white"/>
              </a:solidFill>
              <a:effectLst/>
              <a:uLnTx/>
              <a:uFillTx/>
              <a:latin typeface="Heebo" pitchFamily="2" charset="-79"/>
              <a:cs typeface="Heebo" pitchFamily="2" charset="-79"/>
            </a:endParaRPr>
          </a:p>
        </p:txBody>
      </p:sp>
      <p:grpSp>
        <p:nvGrpSpPr>
          <p:cNvPr id="14" name="Agrupar 13">
            <a:extLst>
              <a:ext uri="{FF2B5EF4-FFF2-40B4-BE49-F238E27FC236}">
                <a16:creationId xmlns:a16="http://schemas.microsoft.com/office/drawing/2014/main" id="{D745DFCC-A121-E92B-0E13-607461CB89D8}"/>
              </a:ext>
            </a:extLst>
          </p:cNvPr>
          <p:cNvGrpSpPr/>
          <p:nvPr/>
        </p:nvGrpSpPr>
        <p:grpSpPr>
          <a:xfrm>
            <a:off x="3418211" y="1187621"/>
            <a:ext cx="2294637" cy="675287"/>
            <a:chOff x="3418211" y="1187621"/>
            <a:chExt cx="2294637" cy="675287"/>
          </a:xfrm>
        </p:grpSpPr>
        <p:sp>
          <p:nvSpPr>
            <p:cNvPr id="49" name="Forma Livre: Forma 48">
              <a:extLst>
                <a:ext uri="{FF2B5EF4-FFF2-40B4-BE49-F238E27FC236}">
                  <a16:creationId xmlns:a16="http://schemas.microsoft.com/office/drawing/2014/main" id="{65BDC6C8-DE2B-FF4C-F2A3-CBE62662FD9F}"/>
                </a:ext>
              </a:extLst>
            </p:cNvPr>
            <p:cNvSpPr>
              <a:spLocks/>
            </p:cNvSpPr>
            <p:nvPr/>
          </p:nvSpPr>
          <p:spPr>
            <a:xfrm>
              <a:off x="3418211" y="1187621"/>
              <a:ext cx="337097" cy="675287"/>
            </a:xfrm>
            <a:custGeom>
              <a:avLst/>
              <a:gdLst>
                <a:gd name="connsiteX0" fmla="*/ 407888 w 407888"/>
                <a:gd name="connsiteY0" fmla="*/ 0 h 817098"/>
                <a:gd name="connsiteX1" fmla="*/ 407888 w 407888"/>
                <a:gd name="connsiteY1" fmla="*/ 817098 h 817098"/>
                <a:gd name="connsiteX2" fmla="*/ 326271 w 407888"/>
                <a:gd name="connsiteY2" fmla="*/ 808870 h 817098"/>
                <a:gd name="connsiteX3" fmla="*/ 0 w 407888"/>
                <a:gd name="connsiteY3" fmla="*/ 408549 h 817098"/>
                <a:gd name="connsiteX4" fmla="*/ 326271 w 407888"/>
                <a:gd name="connsiteY4" fmla="*/ 8228 h 81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88" h="817098">
                  <a:moveTo>
                    <a:pt x="407888" y="0"/>
                  </a:moveTo>
                  <a:lnTo>
                    <a:pt x="407888" y="817098"/>
                  </a:lnTo>
                  <a:lnTo>
                    <a:pt x="326271" y="808870"/>
                  </a:lnTo>
                  <a:cubicBezTo>
                    <a:pt x="140069" y="770768"/>
                    <a:pt x="0" y="606016"/>
                    <a:pt x="0" y="408549"/>
                  </a:cubicBezTo>
                  <a:cubicBezTo>
                    <a:pt x="0" y="211083"/>
                    <a:pt x="140069" y="46331"/>
                    <a:pt x="326271" y="8228"/>
                  </a:cubicBezTo>
                  <a:close/>
                </a:path>
              </a:pathLst>
            </a:cu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Heebo" pitchFamily="2" charset="-79"/>
                <a:cs typeface="Heebo" pitchFamily="2" charset="-79"/>
              </a:endParaRPr>
            </a:p>
          </p:txBody>
        </p:sp>
        <p:sp>
          <p:nvSpPr>
            <p:cNvPr id="5" name="Retângulo: Cantos Arredondados 4">
              <a:extLst>
                <a:ext uri="{FF2B5EF4-FFF2-40B4-BE49-F238E27FC236}">
                  <a16:creationId xmlns:a16="http://schemas.microsoft.com/office/drawing/2014/main" id="{0EE44F0E-1BCA-FF42-950A-FC4525C9C306}"/>
                </a:ext>
              </a:extLst>
            </p:cNvPr>
            <p:cNvSpPr/>
            <p:nvPr/>
          </p:nvSpPr>
          <p:spPr>
            <a:xfrm>
              <a:off x="3483998" y="1206045"/>
              <a:ext cx="2228850" cy="645928"/>
            </a:xfrm>
            <a:prstGeom prst="roundRect">
              <a:avLst>
                <a:gd name="adj" fmla="val 50000"/>
              </a:avLst>
            </a:prstGeom>
            <a:solidFill>
              <a:schemeClr val="bg1"/>
            </a:solidFill>
            <a:ln w="3175">
              <a:solidFill>
                <a:schemeClr val="bg1">
                  <a:lumMod val="85000"/>
                </a:schemeClr>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41" name="CaixaDeTexto 40">
              <a:extLst>
                <a:ext uri="{FF2B5EF4-FFF2-40B4-BE49-F238E27FC236}">
                  <a16:creationId xmlns:a16="http://schemas.microsoft.com/office/drawing/2014/main" id="{14C4E17C-0A70-4F44-1361-3EA925D1CD1E}"/>
                </a:ext>
              </a:extLst>
            </p:cNvPr>
            <p:cNvSpPr txBox="1"/>
            <p:nvPr/>
          </p:nvSpPr>
          <p:spPr>
            <a:xfrm>
              <a:off x="4128880" y="1367079"/>
              <a:ext cx="146443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defRPr/>
              </a:pPr>
              <a:r>
                <a:rPr lang="pt-BR" sz="900" dirty="0">
                  <a:solidFill>
                    <a:schemeClr val="tx1">
                      <a:lumMod val="50000"/>
                      <a:lumOff val="50000"/>
                    </a:schemeClr>
                  </a:solidFill>
                  <a:latin typeface="Heebo" pitchFamily="2" charset="-79"/>
                  <a:cs typeface="Heebo" pitchFamily="2" charset="-79"/>
                </a:rPr>
                <a:t>Nome do cargo</a:t>
              </a:r>
            </a:p>
          </p:txBody>
        </p:sp>
      </p:grpSp>
      <p:pic>
        <p:nvPicPr>
          <p:cNvPr id="87" name="Picture 2">
            <a:extLst>
              <a:ext uri="{FF2B5EF4-FFF2-40B4-BE49-F238E27FC236}">
                <a16:creationId xmlns:a16="http://schemas.microsoft.com/office/drawing/2014/main" id="{06FF8D94-CADC-966F-7F4A-413C23EC78B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95787" y="1136757"/>
            <a:ext cx="230938" cy="230938"/>
          </a:xfrm>
          <a:prstGeom prst="rect">
            <a:avLst/>
          </a:prstGeom>
        </p:spPr>
      </p:pic>
      <p:grpSp>
        <p:nvGrpSpPr>
          <p:cNvPr id="12" name="Agrupar 11">
            <a:extLst>
              <a:ext uri="{FF2B5EF4-FFF2-40B4-BE49-F238E27FC236}">
                <a16:creationId xmlns:a16="http://schemas.microsoft.com/office/drawing/2014/main" id="{252E5697-EAD3-6E55-0DB0-D248118ADBFB}"/>
              </a:ext>
            </a:extLst>
          </p:cNvPr>
          <p:cNvGrpSpPr/>
          <p:nvPr/>
        </p:nvGrpSpPr>
        <p:grpSpPr>
          <a:xfrm>
            <a:off x="3418211" y="2221370"/>
            <a:ext cx="2294637" cy="675287"/>
            <a:chOff x="3418211" y="2221370"/>
            <a:chExt cx="2294637" cy="675287"/>
          </a:xfrm>
        </p:grpSpPr>
        <p:sp>
          <p:nvSpPr>
            <p:cNvPr id="94" name="Forma Livre: Forma 93">
              <a:extLst>
                <a:ext uri="{FF2B5EF4-FFF2-40B4-BE49-F238E27FC236}">
                  <a16:creationId xmlns:a16="http://schemas.microsoft.com/office/drawing/2014/main" id="{B31625D0-DCFE-7B73-EC0F-C03491E204E3}"/>
                </a:ext>
              </a:extLst>
            </p:cNvPr>
            <p:cNvSpPr>
              <a:spLocks/>
            </p:cNvSpPr>
            <p:nvPr/>
          </p:nvSpPr>
          <p:spPr>
            <a:xfrm>
              <a:off x="3418211" y="2221370"/>
              <a:ext cx="337097" cy="675287"/>
            </a:xfrm>
            <a:custGeom>
              <a:avLst/>
              <a:gdLst>
                <a:gd name="connsiteX0" fmla="*/ 407888 w 407888"/>
                <a:gd name="connsiteY0" fmla="*/ 0 h 817098"/>
                <a:gd name="connsiteX1" fmla="*/ 407888 w 407888"/>
                <a:gd name="connsiteY1" fmla="*/ 817098 h 817098"/>
                <a:gd name="connsiteX2" fmla="*/ 326271 w 407888"/>
                <a:gd name="connsiteY2" fmla="*/ 808870 h 817098"/>
                <a:gd name="connsiteX3" fmla="*/ 0 w 407888"/>
                <a:gd name="connsiteY3" fmla="*/ 408549 h 817098"/>
                <a:gd name="connsiteX4" fmla="*/ 326271 w 407888"/>
                <a:gd name="connsiteY4" fmla="*/ 8228 h 81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88" h="817098">
                  <a:moveTo>
                    <a:pt x="407888" y="0"/>
                  </a:moveTo>
                  <a:lnTo>
                    <a:pt x="407888" y="817098"/>
                  </a:lnTo>
                  <a:lnTo>
                    <a:pt x="326271" y="808870"/>
                  </a:lnTo>
                  <a:cubicBezTo>
                    <a:pt x="140069" y="770768"/>
                    <a:pt x="0" y="606016"/>
                    <a:pt x="0" y="408549"/>
                  </a:cubicBezTo>
                  <a:cubicBezTo>
                    <a:pt x="0" y="211083"/>
                    <a:pt x="140069" y="46331"/>
                    <a:pt x="326271" y="8228"/>
                  </a:cubicBezTo>
                  <a:close/>
                </a:path>
              </a:pathLst>
            </a:cu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solidFill>
                  <a:prstClr val="white"/>
                </a:solidFill>
                <a:latin typeface="Heebo" pitchFamily="2" charset="-79"/>
                <a:cs typeface="Heebo" pitchFamily="2" charset="-79"/>
              </a:endParaRPr>
            </a:p>
          </p:txBody>
        </p:sp>
        <p:sp>
          <p:nvSpPr>
            <p:cNvPr id="95" name="Retângulo: Cantos Arredondados 94">
              <a:extLst>
                <a:ext uri="{FF2B5EF4-FFF2-40B4-BE49-F238E27FC236}">
                  <a16:creationId xmlns:a16="http://schemas.microsoft.com/office/drawing/2014/main" id="{1147045E-A050-541F-5446-E7CE50C8758A}"/>
                </a:ext>
              </a:extLst>
            </p:cNvPr>
            <p:cNvSpPr/>
            <p:nvPr/>
          </p:nvSpPr>
          <p:spPr>
            <a:xfrm>
              <a:off x="3483998" y="2239794"/>
              <a:ext cx="2228850" cy="645928"/>
            </a:xfrm>
            <a:prstGeom prst="roundRect">
              <a:avLst>
                <a:gd name="adj" fmla="val 50000"/>
              </a:avLst>
            </a:prstGeom>
            <a:solidFill>
              <a:schemeClr val="bg1"/>
            </a:solidFill>
            <a:ln w="3175">
              <a:solidFill>
                <a:schemeClr val="bg1">
                  <a:lumMod val="85000"/>
                </a:schemeClr>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97" name="CaixaDeTexto 96">
              <a:extLst>
                <a:ext uri="{FF2B5EF4-FFF2-40B4-BE49-F238E27FC236}">
                  <a16:creationId xmlns:a16="http://schemas.microsoft.com/office/drawing/2014/main" id="{2384FB23-5A59-BAC4-3DCE-599A65656822}"/>
                </a:ext>
              </a:extLst>
            </p:cNvPr>
            <p:cNvSpPr txBox="1"/>
            <p:nvPr/>
          </p:nvSpPr>
          <p:spPr>
            <a:xfrm>
              <a:off x="4128880" y="2400828"/>
              <a:ext cx="146443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defRPr/>
              </a:pPr>
              <a:r>
                <a:rPr lang="pt-BR" sz="900" dirty="0">
                  <a:solidFill>
                    <a:schemeClr val="tx1">
                      <a:lumMod val="50000"/>
                      <a:lumOff val="50000"/>
                    </a:schemeClr>
                  </a:solidFill>
                  <a:latin typeface="Heebo" pitchFamily="2" charset="-79"/>
                  <a:cs typeface="Heebo" pitchFamily="2" charset="-79"/>
                </a:rPr>
                <a:t>Nome do cargo</a:t>
              </a:r>
            </a:p>
          </p:txBody>
        </p:sp>
      </p:grpSp>
      <p:grpSp>
        <p:nvGrpSpPr>
          <p:cNvPr id="4" name="Agrupar 3">
            <a:extLst>
              <a:ext uri="{FF2B5EF4-FFF2-40B4-BE49-F238E27FC236}">
                <a16:creationId xmlns:a16="http://schemas.microsoft.com/office/drawing/2014/main" id="{DEC53F01-3BAA-ABC4-2F6A-11F78F6B8359}"/>
              </a:ext>
            </a:extLst>
          </p:cNvPr>
          <p:cNvGrpSpPr/>
          <p:nvPr/>
        </p:nvGrpSpPr>
        <p:grpSpPr>
          <a:xfrm>
            <a:off x="570235" y="2221370"/>
            <a:ext cx="2294637" cy="675287"/>
            <a:chOff x="570235" y="2221370"/>
            <a:chExt cx="2294637" cy="675287"/>
          </a:xfrm>
        </p:grpSpPr>
        <p:sp>
          <p:nvSpPr>
            <p:cNvPr id="99" name="Forma Livre: Forma 98">
              <a:extLst>
                <a:ext uri="{FF2B5EF4-FFF2-40B4-BE49-F238E27FC236}">
                  <a16:creationId xmlns:a16="http://schemas.microsoft.com/office/drawing/2014/main" id="{6A483415-5DEC-52D4-347E-C8806E944C58}"/>
                </a:ext>
              </a:extLst>
            </p:cNvPr>
            <p:cNvSpPr>
              <a:spLocks/>
            </p:cNvSpPr>
            <p:nvPr/>
          </p:nvSpPr>
          <p:spPr>
            <a:xfrm>
              <a:off x="570235" y="2221370"/>
              <a:ext cx="337097" cy="675287"/>
            </a:xfrm>
            <a:custGeom>
              <a:avLst/>
              <a:gdLst>
                <a:gd name="connsiteX0" fmla="*/ 407888 w 407888"/>
                <a:gd name="connsiteY0" fmla="*/ 0 h 817098"/>
                <a:gd name="connsiteX1" fmla="*/ 407888 w 407888"/>
                <a:gd name="connsiteY1" fmla="*/ 817098 h 817098"/>
                <a:gd name="connsiteX2" fmla="*/ 326271 w 407888"/>
                <a:gd name="connsiteY2" fmla="*/ 808870 h 817098"/>
                <a:gd name="connsiteX3" fmla="*/ 0 w 407888"/>
                <a:gd name="connsiteY3" fmla="*/ 408549 h 817098"/>
                <a:gd name="connsiteX4" fmla="*/ 326271 w 407888"/>
                <a:gd name="connsiteY4" fmla="*/ 8228 h 81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88" h="817098">
                  <a:moveTo>
                    <a:pt x="407888" y="0"/>
                  </a:moveTo>
                  <a:lnTo>
                    <a:pt x="407888" y="817098"/>
                  </a:lnTo>
                  <a:lnTo>
                    <a:pt x="326271" y="808870"/>
                  </a:lnTo>
                  <a:cubicBezTo>
                    <a:pt x="140069" y="770768"/>
                    <a:pt x="0" y="606016"/>
                    <a:pt x="0" y="408549"/>
                  </a:cubicBezTo>
                  <a:cubicBezTo>
                    <a:pt x="0" y="211083"/>
                    <a:pt x="140069" y="46331"/>
                    <a:pt x="326271" y="8228"/>
                  </a:cubicBezTo>
                  <a:close/>
                </a:path>
              </a:pathLst>
            </a:cu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solidFill>
                  <a:prstClr val="white"/>
                </a:solidFill>
                <a:latin typeface="Heebo" pitchFamily="2" charset="-79"/>
                <a:cs typeface="Heebo" pitchFamily="2" charset="-79"/>
              </a:endParaRPr>
            </a:p>
          </p:txBody>
        </p:sp>
        <p:sp>
          <p:nvSpPr>
            <p:cNvPr id="100" name="Retângulo: Cantos Arredondados 99">
              <a:extLst>
                <a:ext uri="{FF2B5EF4-FFF2-40B4-BE49-F238E27FC236}">
                  <a16:creationId xmlns:a16="http://schemas.microsoft.com/office/drawing/2014/main" id="{3C58A80E-3DB9-7F60-51E6-34079A28A20C}"/>
                </a:ext>
              </a:extLst>
            </p:cNvPr>
            <p:cNvSpPr/>
            <p:nvPr/>
          </p:nvSpPr>
          <p:spPr>
            <a:xfrm>
              <a:off x="636022" y="2239794"/>
              <a:ext cx="2228850" cy="645928"/>
            </a:xfrm>
            <a:prstGeom prst="roundRect">
              <a:avLst>
                <a:gd name="adj" fmla="val 50000"/>
              </a:avLst>
            </a:prstGeom>
            <a:solidFill>
              <a:schemeClr val="bg1"/>
            </a:solidFill>
            <a:ln w="3175">
              <a:solidFill>
                <a:schemeClr val="bg1">
                  <a:lumMod val="85000"/>
                </a:schemeClr>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102" name="CaixaDeTexto 101">
              <a:extLst>
                <a:ext uri="{FF2B5EF4-FFF2-40B4-BE49-F238E27FC236}">
                  <a16:creationId xmlns:a16="http://schemas.microsoft.com/office/drawing/2014/main" id="{6CAFF32D-0392-BB92-B5CD-5328BB71E79D}"/>
                </a:ext>
              </a:extLst>
            </p:cNvPr>
            <p:cNvSpPr txBox="1"/>
            <p:nvPr/>
          </p:nvSpPr>
          <p:spPr>
            <a:xfrm>
              <a:off x="1280904" y="2400828"/>
              <a:ext cx="146443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tx1">
                      <a:lumMod val="50000"/>
                      <a:lumOff val="50000"/>
                    </a:schemeClr>
                  </a:solidFill>
                  <a:effectLst/>
                  <a:uLnTx/>
                  <a:uFillTx/>
                  <a:latin typeface="Heebo" pitchFamily="2" charset="-79"/>
                  <a:cs typeface="Heebo" pitchFamily="2" charset="-79"/>
                </a:rPr>
                <a:t>Nome do cargo</a:t>
              </a:r>
            </a:p>
          </p:txBody>
        </p:sp>
      </p:grpSp>
      <p:grpSp>
        <p:nvGrpSpPr>
          <p:cNvPr id="13" name="Agrupar 12">
            <a:extLst>
              <a:ext uri="{FF2B5EF4-FFF2-40B4-BE49-F238E27FC236}">
                <a16:creationId xmlns:a16="http://schemas.microsoft.com/office/drawing/2014/main" id="{D7E2218E-392A-670A-7CFE-752DD394E068}"/>
              </a:ext>
            </a:extLst>
          </p:cNvPr>
          <p:cNvGrpSpPr/>
          <p:nvPr/>
        </p:nvGrpSpPr>
        <p:grpSpPr>
          <a:xfrm>
            <a:off x="6306905" y="2221370"/>
            <a:ext cx="2294637" cy="675287"/>
            <a:chOff x="6306905" y="2221370"/>
            <a:chExt cx="2294637" cy="675287"/>
          </a:xfrm>
        </p:grpSpPr>
        <p:sp>
          <p:nvSpPr>
            <p:cNvPr id="104" name="Forma Livre: Forma 103">
              <a:extLst>
                <a:ext uri="{FF2B5EF4-FFF2-40B4-BE49-F238E27FC236}">
                  <a16:creationId xmlns:a16="http://schemas.microsoft.com/office/drawing/2014/main" id="{9AB12D10-974E-5FEF-A3F6-C54C29A68D04}"/>
                </a:ext>
              </a:extLst>
            </p:cNvPr>
            <p:cNvSpPr>
              <a:spLocks/>
            </p:cNvSpPr>
            <p:nvPr/>
          </p:nvSpPr>
          <p:spPr>
            <a:xfrm>
              <a:off x="6306905" y="2221370"/>
              <a:ext cx="337097" cy="675287"/>
            </a:xfrm>
            <a:custGeom>
              <a:avLst/>
              <a:gdLst>
                <a:gd name="connsiteX0" fmla="*/ 407888 w 407888"/>
                <a:gd name="connsiteY0" fmla="*/ 0 h 817098"/>
                <a:gd name="connsiteX1" fmla="*/ 407888 w 407888"/>
                <a:gd name="connsiteY1" fmla="*/ 817098 h 817098"/>
                <a:gd name="connsiteX2" fmla="*/ 326271 w 407888"/>
                <a:gd name="connsiteY2" fmla="*/ 808870 h 817098"/>
                <a:gd name="connsiteX3" fmla="*/ 0 w 407888"/>
                <a:gd name="connsiteY3" fmla="*/ 408549 h 817098"/>
                <a:gd name="connsiteX4" fmla="*/ 326271 w 407888"/>
                <a:gd name="connsiteY4" fmla="*/ 8228 h 817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88" h="817098">
                  <a:moveTo>
                    <a:pt x="407888" y="0"/>
                  </a:moveTo>
                  <a:lnTo>
                    <a:pt x="407888" y="817098"/>
                  </a:lnTo>
                  <a:lnTo>
                    <a:pt x="326271" y="808870"/>
                  </a:lnTo>
                  <a:cubicBezTo>
                    <a:pt x="140069" y="770768"/>
                    <a:pt x="0" y="606016"/>
                    <a:pt x="0" y="408549"/>
                  </a:cubicBezTo>
                  <a:cubicBezTo>
                    <a:pt x="0" y="211083"/>
                    <a:pt x="140069" y="46331"/>
                    <a:pt x="326271" y="8228"/>
                  </a:cubicBezTo>
                  <a:close/>
                </a:path>
              </a:pathLst>
            </a:cu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t-BR" dirty="0">
                <a:solidFill>
                  <a:prstClr val="white"/>
                </a:solidFill>
                <a:latin typeface="Heebo" pitchFamily="2" charset="-79"/>
                <a:cs typeface="Heebo" pitchFamily="2" charset="-79"/>
              </a:endParaRPr>
            </a:p>
          </p:txBody>
        </p:sp>
        <p:sp>
          <p:nvSpPr>
            <p:cNvPr id="105" name="Retângulo: Cantos Arredondados 104">
              <a:extLst>
                <a:ext uri="{FF2B5EF4-FFF2-40B4-BE49-F238E27FC236}">
                  <a16:creationId xmlns:a16="http://schemas.microsoft.com/office/drawing/2014/main" id="{D9776743-B1FF-B8A4-3844-47856DF455DC}"/>
                </a:ext>
              </a:extLst>
            </p:cNvPr>
            <p:cNvSpPr/>
            <p:nvPr/>
          </p:nvSpPr>
          <p:spPr>
            <a:xfrm>
              <a:off x="6372692" y="2239794"/>
              <a:ext cx="2228850" cy="645928"/>
            </a:xfrm>
            <a:prstGeom prst="roundRect">
              <a:avLst>
                <a:gd name="adj" fmla="val 50000"/>
              </a:avLst>
            </a:prstGeom>
            <a:solidFill>
              <a:schemeClr val="bg1"/>
            </a:solidFill>
            <a:ln w="3175">
              <a:solidFill>
                <a:schemeClr val="bg1">
                  <a:lumMod val="85000"/>
                </a:schemeClr>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107" name="CaixaDeTexto 106">
              <a:extLst>
                <a:ext uri="{FF2B5EF4-FFF2-40B4-BE49-F238E27FC236}">
                  <a16:creationId xmlns:a16="http://schemas.microsoft.com/office/drawing/2014/main" id="{86F4C376-1CE4-0D14-160B-57E543481C5C}"/>
                </a:ext>
              </a:extLst>
            </p:cNvPr>
            <p:cNvSpPr txBox="1"/>
            <p:nvPr/>
          </p:nvSpPr>
          <p:spPr>
            <a:xfrm>
              <a:off x="7017574" y="2400828"/>
              <a:ext cx="146443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defRPr/>
              </a:pPr>
              <a:r>
                <a:rPr lang="pt-BR" sz="900" dirty="0">
                  <a:solidFill>
                    <a:schemeClr val="tx1">
                      <a:lumMod val="50000"/>
                      <a:lumOff val="50000"/>
                    </a:schemeClr>
                  </a:solidFill>
                  <a:latin typeface="Heebo" pitchFamily="2" charset="-79"/>
                  <a:cs typeface="Heebo" pitchFamily="2" charset="-79"/>
                </a:rPr>
                <a:t>Nome do cargo</a:t>
              </a:r>
            </a:p>
          </p:txBody>
        </p:sp>
      </p:grpSp>
      <p:pic>
        <p:nvPicPr>
          <p:cNvPr id="86" name="Picture 2">
            <a:extLst>
              <a:ext uri="{FF2B5EF4-FFF2-40B4-BE49-F238E27FC236}">
                <a16:creationId xmlns:a16="http://schemas.microsoft.com/office/drawing/2014/main" id="{CEBAC53A-43DB-FC28-DFBA-F681CBDC923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43957" y="2197405"/>
            <a:ext cx="230937" cy="230937"/>
          </a:xfrm>
          <a:prstGeom prst="rect">
            <a:avLst/>
          </a:prstGeom>
        </p:spPr>
      </p:pic>
      <p:pic>
        <p:nvPicPr>
          <p:cNvPr id="88" name="Picture 2">
            <a:extLst>
              <a:ext uri="{FF2B5EF4-FFF2-40B4-BE49-F238E27FC236}">
                <a16:creationId xmlns:a16="http://schemas.microsoft.com/office/drawing/2014/main" id="{F6559CE7-4FCE-DF9C-4B17-B727C1D9080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274967" y="2197404"/>
            <a:ext cx="230939" cy="230939"/>
          </a:xfrm>
          <a:prstGeom prst="rect">
            <a:avLst/>
          </a:prstGeom>
        </p:spPr>
      </p:pic>
      <p:sp>
        <p:nvSpPr>
          <p:cNvPr id="6" name="CaixaDeTexto 5">
            <a:extLst>
              <a:ext uri="{FF2B5EF4-FFF2-40B4-BE49-F238E27FC236}">
                <a16:creationId xmlns:a16="http://schemas.microsoft.com/office/drawing/2014/main" id="{D8D06846-2DA7-42EA-8BA9-246B422EB58D}"/>
              </a:ext>
            </a:extLst>
          </p:cNvPr>
          <p:cNvSpPr txBox="1"/>
          <p:nvPr/>
        </p:nvSpPr>
        <p:spPr>
          <a:xfrm>
            <a:off x="3817522" y="3200928"/>
            <a:ext cx="1464430"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lgn="ctr">
              <a:defRPr/>
            </a:pPr>
            <a:r>
              <a:rPr lang="pt-BR" sz="900" dirty="0">
                <a:solidFill>
                  <a:schemeClr val="tx1">
                    <a:lumMod val="50000"/>
                    <a:lumOff val="50000"/>
                  </a:schemeClr>
                </a:solidFill>
                <a:latin typeface="Heebo" pitchFamily="2" charset="-79"/>
                <a:cs typeface="Heebo" pitchFamily="2" charset="-79"/>
              </a:rPr>
              <a:t>Nome do cargo</a:t>
            </a:r>
          </a:p>
        </p:txBody>
      </p:sp>
      <p:sp>
        <p:nvSpPr>
          <p:cNvPr id="7" name="CaixaDeTexto 6">
            <a:extLst>
              <a:ext uri="{FF2B5EF4-FFF2-40B4-BE49-F238E27FC236}">
                <a16:creationId xmlns:a16="http://schemas.microsoft.com/office/drawing/2014/main" id="{5E8ACF82-6DC6-4B82-C6BE-DC1046D24800}"/>
              </a:ext>
            </a:extLst>
          </p:cNvPr>
          <p:cNvSpPr txBox="1"/>
          <p:nvPr/>
        </p:nvSpPr>
        <p:spPr>
          <a:xfrm>
            <a:off x="1000026" y="3200928"/>
            <a:ext cx="1464430"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tx1">
                    <a:lumMod val="50000"/>
                    <a:lumOff val="50000"/>
                  </a:schemeClr>
                </a:solidFill>
                <a:effectLst/>
                <a:uLnTx/>
                <a:uFillTx/>
                <a:latin typeface="Heebo" pitchFamily="2" charset="-79"/>
                <a:cs typeface="Heebo" pitchFamily="2" charset="-79"/>
              </a:rPr>
              <a:t>Nome do cargo</a:t>
            </a:r>
          </a:p>
        </p:txBody>
      </p:sp>
      <p:sp>
        <p:nvSpPr>
          <p:cNvPr id="8" name="CaixaDeTexto 7">
            <a:extLst>
              <a:ext uri="{FF2B5EF4-FFF2-40B4-BE49-F238E27FC236}">
                <a16:creationId xmlns:a16="http://schemas.microsoft.com/office/drawing/2014/main" id="{D620CB7D-5A43-9085-642D-3A3C54F5AAE1}"/>
              </a:ext>
            </a:extLst>
          </p:cNvPr>
          <p:cNvSpPr txBox="1"/>
          <p:nvPr/>
        </p:nvSpPr>
        <p:spPr>
          <a:xfrm>
            <a:off x="6668116" y="3200928"/>
            <a:ext cx="1464430"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lgn="ctr">
              <a:defRPr/>
            </a:pPr>
            <a:r>
              <a:rPr lang="pt-BR" sz="900" dirty="0">
                <a:solidFill>
                  <a:schemeClr val="tx1">
                    <a:lumMod val="50000"/>
                    <a:lumOff val="50000"/>
                  </a:schemeClr>
                </a:solidFill>
                <a:latin typeface="Heebo" pitchFamily="2" charset="-79"/>
                <a:cs typeface="Heebo" pitchFamily="2" charset="-79"/>
              </a:rPr>
              <a:t>Nome do cargo</a:t>
            </a:r>
          </a:p>
        </p:txBody>
      </p:sp>
      <p:sp>
        <p:nvSpPr>
          <p:cNvPr id="9" name="CaixaDeTexto 8">
            <a:extLst>
              <a:ext uri="{FF2B5EF4-FFF2-40B4-BE49-F238E27FC236}">
                <a16:creationId xmlns:a16="http://schemas.microsoft.com/office/drawing/2014/main" id="{9989B217-31A8-008A-970A-AEF1679B1D37}"/>
              </a:ext>
            </a:extLst>
          </p:cNvPr>
          <p:cNvSpPr txBox="1"/>
          <p:nvPr/>
        </p:nvSpPr>
        <p:spPr>
          <a:xfrm>
            <a:off x="3817522" y="3787668"/>
            <a:ext cx="1464430"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lgn="ctr">
              <a:defRPr/>
            </a:pPr>
            <a:r>
              <a:rPr lang="pt-BR" sz="900" dirty="0">
                <a:solidFill>
                  <a:schemeClr val="tx1">
                    <a:lumMod val="50000"/>
                    <a:lumOff val="50000"/>
                  </a:schemeClr>
                </a:solidFill>
                <a:latin typeface="Heebo" pitchFamily="2" charset="-79"/>
                <a:cs typeface="Heebo" pitchFamily="2" charset="-79"/>
              </a:rPr>
              <a:t>Nome do cargo</a:t>
            </a:r>
          </a:p>
        </p:txBody>
      </p:sp>
      <p:sp>
        <p:nvSpPr>
          <p:cNvPr id="10" name="CaixaDeTexto 9">
            <a:extLst>
              <a:ext uri="{FF2B5EF4-FFF2-40B4-BE49-F238E27FC236}">
                <a16:creationId xmlns:a16="http://schemas.microsoft.com/office/drawing/2014/main" id="{3A9E629E-8D1C-A49C-3F8F-14B9B34B411E}"/>
              </a:ext>
            </a:extLst>
          </p:cNvPr>
          <p:cNvSpPr txBox="1"/>
          <p:nvPr/>
        </p:nvSpPr>
        <p:spPr>
          <a:xfrm>
            <a:off x="1000026" y="3787668"/>
            <a:ext cx="1464430"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tx1">
                    <a:lumMod val="50000"/>
                    <a:lumOff val="50000"/>
                  </a:schemeClr>
                </a:solidFill>
                <a:effectLst/>
                <a:uLnTx/>
                <a:uFillTx/>
                <a:latin typeface="Heebo" pitchFamily="2" charset="-79"/>
                <a:cs typeface="Heebo" pitchFamily="2" charset="-79"/>
              </a:rPr>
              <a:t>Nome do cargo</a:t>
            </a:r>
          </a:p>
        </p:txBody>
      </p:sp>
      <p:sp>
        <p:nvSpPr>
          <p:cNvPr id="11" name="CaixaDeTexto 10">
            <a:extLst>
              <a:ext uri="{FF2B5EF4-FFF2-40B4-BE49-F238E27FC236}">
                <a16:creationId xmlns:a16="http://schemas.microsoft.com/office/drawing/2014/main" id="{EB69136B-94E9-0842-CF8A-F906845595DA}"/>
              </a:ext>
            </a:extLst>
          </p:cNvPr>
          <p:cNvSpPr txBox="1"/>
          <p:nvPr/>
        </p:nvSpPr>
        <p:spPr>
          <a:xfrm>
            <a:off x="6668116" y="3787668"/>
            <a:ext cx="1464430"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lgn="ctr">
              <a:defRPr/>
            </a:pPr>
            <a:r>
              <a:rPr lang="pt-BR" sz="900" dirty="0">
                <a:solidFill>
                  <a:schemeClr val="tx1">
                    <a:lumMod val="50000"/>
                    <a:lumOff val="50000"/>
                  </a:schemeClr>
                </a:solidFill>
                <a:latin typeface="Heebo" pitchFamily="2" charset="-79"/>
                <a:cs typeface="Heebo" pitchFamily="2" charset="-79"/>
              </a:rPr>
              <a:t>Nome do cargo</a:t>
            </a:r>
          </a:p>
        </p:txBody>
      </p:sp>
      <p:sp>
        <p:nvSpPr>
          <p:cNvPr id="15" name="CaixaDeTexto 14">
            <a:extLst>
              <a:ext uri="{FF2B5EF4-FFF2-40B4-BE49-F238E27FC236}">
                <a16:creationId xmlns:a16="http://schemas.microsoft.com/office/drawing/2014/main" id="{CFF83148-A994-85AA-DF9A-AE1F2036E7B8}"/>
              </a:ext>
            </a:extLst>
          </p:cNvPr>
          <p:cNvSpPr txBox="1"/>
          <p:nvPr/>
        </p:nvSpPr>
        <p:spPr>
          <a:xfrm>
            <a:off x="3817522" y="4374408"/>
            <a:ext cx="1464430"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lgn="ctr">
              <a:defRPr/>
            </a:pPr>
            <a:r>
              <a:rPr lang="pt-BR" sz="900" dirty="0">
                <a:solidFill>
                  <a:schemeClr val="tx1">
                    <a:lumMod val="50000"/>
                    <a:lumOff val="50000"/>
                  </a:schemeClr>
                </a:solidFill>
                <a:latin typeface="Heebo" pitchFamily="2" charset="-79"/>
                <a:cs typeface="Heebo" pitchFamily="2" charset="-79"/>
              </a:rPr>
              <a:t>Nome do cargo</a:t>
            </a:r>
          </a:p>
        </p:txBody>
      </p:sp>
      <p:sp>
        <p:nvSpPr>
          <p:cNvPr id="16" name="CaixaDeTexto 15">
            <a:extLst>
              <a:ext uri="{FF2B5EF4-FFF2-40B4-BE49-F238E27FC236}">
                <a16:creationId xmlns:a16="http://schemas.microsoft.com/office/drawing/2014/main" id="{D20520F2-FB67-7D39-23F5-7297CC6D466F}"/>
              </a:ext>
            </a:extLst>
          </p:cNvPr>
          <p:cNvSpPr txBox="1"/>
          <p:nvPr/>
        </p:nvSpPr>
        <p:spPr>
          <a:xfrm>
            <a:off x="1000026" y="4374408"/>
            <a:ext cx="1464430"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schemeClr val="tx1">
                    <a:lumMod val="50000"/>
                    <a:lumOff val="50000"/>
                  </a:schemeClr>
                </a:solidFill>
                <a:effectLst/>
                <a:uLnTx/>
                <a:uFillTx/>
                <a:latin typeface="Heebo" pitchFamily="2" charset="-79"/>
                <a:cs typeface="Heebo" pitchFamily="2" charset="-79"/>
              </a:rPr>
              <a:t>Nome do cargo</a:t>
            </a:r>
          </a:p>
        </p:txBody>
      </p:sp>
      <p:sp>
        <p:nvSpPr>
          <p:cNvPr id="17" name="CaixaDeTexto 16">
            <a:extLst>
              <a:ext uri="{FF2B5EF4-FFF2-40B4-BE49-F238E27FC236}">
                <a16:creationId xmlns:a16="http://schemas.microsoft.com/office/drawing/2014/main" id="{E0EC1565-EE02-57E9-5AE2-0190348E1FFA}"/>
              </a:ext>
            </a:extLst>
          </p:cNvPr>
          <p:cNvSpPr txBox="1"/>
          <p:nvPr/>
        </p:nvSpPr>
        <p:spPr>
          <a:xfrm>
            <a:off x="6668116" y="4374408"/>
            <a:ext cx="1464430" cy="369332"/>
          </a:xfrm>
          <a:prstGeom prst="rect">
            <a:avLst/>
          </a:prstGeom>
          <a:solidFill>
            <a:schemeClr val="bg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lgn="ctr">
              <a:defRPr/>
            </a:pPr>
            <a:r>
              <a:rPr lang="pt-BR" sz="900" dirty="0">
                <a:solidFill>
                  <a:schemeClr val="tx1">
                    <a:lumMod val="50000"/>
                    <a:lumOff val="50000"/>
                  </a:schemeClr>
                </a:solidFill>
                <a:latin typeface="Heebo" pitchFamily="2" charset="-79"/>
                <a:cs typeface="Heebo" pitchFamily="2" charset="-79"/>
              </a:rPr>
              <a:t>Nome do cargo</a:t>
            </a:r>
          </a:p>
        </p:txBody>
      </p:sp>
      <p:pic>
        <p:nvPicPr>
          <p:cNvPr id="23" name="Picture 8" descr="business-woman - Print House">
            <a:extLst>
              <a:ext uri="{FF2B5EF4-FFF2-40B4-BE49-F238E27FC236}">
                <a16:creationId xmlns:a16="http://schemas.microsoft.com/office/drawing/2014/main" id="{D8B5CF56-20D2-C88B-CFA1-3C199BB209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8" r="28122" b="58086"/>
          <a:stretch/>
        </p:blipFill>
        <p:spPr bwMode="auto">
          <a:xfrm>
            <a:off x="3582359" y="1282763"/>
            <a:ext cx="488106" cy="46247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30" name="Picture 8">
            <a:extLst>
              <a:ext uri="{FF2B5EF4-FFF2-40B4-BE49-F238E27FC236}">
                <a16:creationId xmlns:a16="http://schemas.microsoft.com/office/drawing/2014/main" id="{1F387FE7-85C8-232F-1467-F484BA82B84A}"/>
              </a:ext>
            </a:extLst>
          </p:cNvPr>
          <p:cNvPicPr>
            <a:picLocks noChangeAspect="1" noChangeArrowheads="1"/>
          </p:cNvPicPr>
          <p:nvPr/>
        </p:nvPicPr>
        <p:blipFill rotWithShape="1">
          <a:blip r:embed="rId5"/>
          <a:srcRect l="8410" t="3437" r="8410" b="43958"/>
          <a:stretch/>
        </p:blipFill>
        <p:spPr bwMode="auto">
          <a:xfrm>
            <a:off x="743767" y="2334976"/>
            <a:ext cx="488106" cy="46247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31" name="Picture 8">
            <a:extLst>
              <a:ext uri="{FF2B5EF4-FFF2-40B4-BE49-F238E27FC236}">
                <a16:creationId xmlns:a16="http://schemas.microsoft.com/office/drawing/2014/main" id="{A5D33892-3C63-9519-D5A1-B900C0F67046}"/>
              </a:ext>
            </a:extLst>
          </p:cNvPr>
          <p:cNvPicPr>
            <a:picLocks noChangeAspect="1" noChangeArrowheads="1"/>
          </p:cNvPicPr>
          <p:nvPr/>
        </p:nvPicPr>
        <p:blipFill rotWithShape="1">
          <a:blip r:embed="rId6"/>
          <a:srcRect l="19142" t="6552" r="30493" b="21942"/>
          <a:stretch/>
        </p:blipFill>
        <p:spPr bwMode="auto">
          <a:xfrm>
            <a:off x="3603459" y="2334976"/>
            <a:ext cx="488106" cy="46247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32" name="Picture 8">
            <a:extLst>
              <a:ext uri="{FF2B5EF4-FFF2-40B4-BE49-F238E27FC236}">
                <a16:creationId xmlns:a16="http://schemas.microsoft.com/office/drawing/2014/main" id="{7E989491-EC31-0C08-E9DA-99DB1337742E}"/>
              </a:ext>
            </a:extLst>
          </p:cNvPr>
          <p:cNvPicPr>
            <a:picLocks noChangeAspect="1" noChangeArrowheads="1"/>
          </p:cNvPicPr>
          <p:nvPr/>
        </p:nvPicPr>
        <p:blipFill>
          <a:blip r:embed="rId7"/>
          <a:srcRect l="14819" r="14819"/>
          <a:stretch/>
        </p:blipFill>
        <p:spPr bwMode="auto">
          <a:xfrm>
            <a:off x="6491288" y="2334976"/>
            <a:ext cx="488106" cy="46247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F4CE3EDD-E407-BFAC-DC10-CF4C1992D8C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80547" y="2197404"/>
            <a:ext cx="230938" cy="230938"/>
          </a:xfrm>
          <a:prstGeom prst="rect">
            <a:avLst/>
          </a:prstGeom>
        </p:spPr>
      </p:pic>
      <p:sp>
        <p:nvSpPr>
          <p:cNvPr id="35" name="CaixaDeTexto 34">
            <a:extLst>
              <a:ext uri="{FF2B5EF4-FFF2-40B4-BE49-F238E27FC236}">
                <a16:creationId xmlns:a16="http://schemas.microsoft.com/office/drawing/2014/main" id="{50F1041E-E8C0-C8C4-F563-D3FAAEE118F3}"/>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36" name="CaixaDeTexto 35">
            <a:extLst>
              <a:ext uri="{FF2B5EF4-FFF2-40B4-BE49-F238E27FC236}">
                <a16:creationId xmlns:a16="http://schemas.microsoft.com/office/drawing/2014/main" id="{2A640745-7B7A-AFDE-39C1-EB6A8BD14599}"/>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
        <p:nvSpPr>
          <p:cNvPr id="3" name="CaixaDeTexto 2">
            <a:extLst>
              <a:ext uri="{FF2B5EF4-FFF2-40B4-BE49-F238E27FC236}">
                <a16:creationId xmlns:a16="http://schemas.microsoft.com/office/drawing/2014/main" id="{9842C937-C6DE-878D-6FD5-7B6395C87F52}"/>
              </a:ext>
            </a:extLst>
          </p:cNvPr>
          <p:cNvSpPr txBox="1"/>
          <p:nvPr/>
        </p:nvSpPr>
        <p:spPr>
          <a:xfrm>
            <a:off x="0" y="-408644"/>
            <a:ext cx="6164580" cy="369332"/>
          </a:xfrm>
          <a:prstGeom prst="rect">
            <a:avLst/>
          </a:prstGeom>
          <a:noFill/>
        </p:spPr>
        <p:txBody>
          <a:bodyPr wrap="square" rtlCol="0">
            <a:spAutoFit/>
          </a:bodyPr>
          <a:lstStyle/>
          <a:p>
            <a:pPr algn="l"/>
            <a:r>
              <a:rPr lang="pt-BR" sz="900" dirty="0">
                <a:solidFill>
                  <a:srgbClr val="FF0000"/>
                </a:solidFill>
                <a:latin typeface="Heebo" pitchFamily="2" charset="-79"/>
                <a:cs typeface="Heebo" pitchFamily="2" charset="-79"/>
              </a:rPr>
              <a:t>Para inserir links do LinkedIn, clique no ícone do LinkedIn com o botão direito do mouse &gt; Link e cole o link da página do LinkedIn onde está escrito “endereço”. Se salvar a apresentação em PDF os links continuam funcionando!</a:t>
            </a:r>
          </a:p>
        </p:txBody>
      </p:sp>
    </p:spTree>
    <p:extLst>
      <p:ext uri="{BB962C8B-B14F-4D97-AF65-F5344CB8AC3E}">
        <p14:creationId xmlns:p14="http://schemas.microsoft.com/office/powerpoint/2010/main" val="3992893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Скругленный прямоугольник 19">
            <a:extLst>
              <a:ext uri="{FF2B5EF4-FFF2-40B4-BE49-F238E27FC236}">
                <a16:creationId xmlns:a16="http://schemas.microsoft.com/office/drawing/2014/main" id="{E5263891-F9E2-6F3D-F872-F23484B4E871}"/>
              </a:ext>
            </a:extLst>
          </p:cNvPr>
          <p:cNvSpPr/>
          <p:nvPr/>
        </p:nvSpPr>
        <p:spPr>
          <a:xfrm>
            <a:off x="6380864" y="983235"/>
            <a:ext cx="2062716" cy="351375"/>
          </a:xfrm>
          <a:prstGeom prst="roundRect">
            <a:avLst>
              <a:gd name="adj" fmla="val 8504"/>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38" name="Скругленный прямоугольник 41">
            <a:extLst>
              <a:ext uri="{FF2B5EF4-FFF2-40B4-BE49-F238E27FC236}">
                <a16:creationId xmlns:a16="http://schemas.microsoft.com/office/drawing/2014/main" id="{5543F0C4-FBD3-AD01-86DE-3BFD19910CA5}"/>
              </a:ext>
            </a:extLst>
          </p:cNvPr>
          <p:cNvSpPr/>
          <p:nvPr/>
        </p:nvSpPr>
        <p:spPr>
          <a:xfrm>
            <a:off x="6380864" y="1383160"/>
            <a:ext cx="2062716" cy="351375"/>
          </a:xfrm>
          <a:prstGeom prst="roundRect">
            <a:avLst>
              <a:gd name="adj" fmla="val 8504"/>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40" name="Скругленный прямоугольник 44">
            <a:extLst>
              <a:ext uri="{FF2B5EF4-FFF2-40B4-BE49-F238E27FC236}">
                <a16:creationId xmlns:a16="http://schemas.microsoft.com/office/drawing/2014/main" id="{6C817AF4-4A94-1E46-5216-9C892C16BD0E}"/>
              </a:ext>
            </a:extLst>
          </p:cNvPr>
          <p:cNvSpPr/>
          <p:nvPr/>
        </p:nvSpPr>
        <p:spPr>
          <a:xfrm>
            <a:off x="6380864" y="1783085"/>
            <a:ext cx="2062716" cy="351375"/>
          </a:xfrm>
          <a:prstGeom prst="roundRect">
            <a:avLst>
              <a:gd name="adj" fmla="val 8504"/>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42" name="Скругленный прямоугольник 47">
            <a:extLst>
              <a:ext uri="{FF2B5EF4-FFF2-40B4-BE49-F238E27FC236}">
                <a16:creationId xmlns:a16="http://schemas.microsoft.com/office/drawing/2014/main" id="{BD354D43-9E6A-DF56-5344-B54AF5EF66F7}"/>
              </a:ext>
            </a:extLst>
          </p:cNvPr>
          <p:cNvSpPr/>
          <p:nvPr/>
        </p:nvSpPr>
        <p:spPr>
          <a:xfrm>
            <a:off x="6380864" y="2609532"/>
            <a:ext cx="2062716" cy="351375"/>
          </a:xfrm>
          <a:prstGeom prst="roundRect">
            <a:avLst>
              <a:gd name="adj" fmla="val 8504"/>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44" name="Скругленный прямоугольник 50">
            <a:extLst>
              <a:ext uri="{FF2B5EF4-FFF2-40B4-BE49-F238E27FC236}">
                <a16:creationId xmlns:a16="http://schemas.microsoft.com/office/drawing/2014/main" id="{63B711D3-CCB9-102A-1710-B52D29D65E3F}"/>
              </a:ext>
            </a:extLst>
          </p:cNvPr>
          <p:cNvSpPr/>
          <p:nvPr/>
        </p:nvSpPr>
        <p:spPr>
          <a:xfrm>
            <a:off x="6380864" y="3009457"/>
            <a:ext cx="2062716" cy="351375"/>
          </a:xfrm>
          <a:prstGeom prst="roundRect">
            <a:avLst>
              <a:gd name="adj" fmla="val 8504"/>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46" name="Скругленный прямоугольник 53">
            <a:extLst>
              <a:ext uri="{FF2B5EF4-FFF2-40B4-BE49-F238E27FC236}">
                <a16:creationId xmlns:a16="http://schemas.microsoft.com/office/drawing/2014/main" id="{A5E1D329-E3F7-2446-891C-6B39E8528A6A}"/>
              </a:ext>
            </a:extLst>
          </p:cNvPr>
          <p:cNvSpPr/>
          <p:nvPr/>
        </p:nvSpPr>
        <p:spPr>
          <a:xfrm>
            <a:off x="6380864" y="3409383"/>
            <a:ext cx="2062716" cy="351375"/>
          </a:xfrm>
          <a:prstGeom prst="roundRect">
            <a:avLst>
              <a:gd name="adj" fmla="val 8504"/>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48" name="Скругленный прямоугольник 56">
            <a:extLst>
              <a:ext uri="{FF2B5EF4-FFF2-40B4-BE49-F238E27FC236}">
                <a16:creationId xmlns:a16="http://schemas.microsoft.com/office/drawing/2014/main" id="{034A30EB-E525-9410-DCEC-2F099F5B654E}"/>
              </a:ext>
            </a:extLst>
          </p:cNvPr>
          <p:cNvSpPr/>
          <p:nvPr/>
        </p:nvSpPr>
        <p:spPr>
          <a:xfrm>
            <a:off x="3540642" y="1383160"/>
            <a:ext cx="2062716" cy="351375"/>
          </a:xfrm>
          <a:prstGeom prst="roundRect">
            <a:avLst>
              <a:gd name="adj" fmla="val 8504"/>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50" name="Скругленный прямоугольник 59">
            <a:extLst>
              <a:ext uri="{FF2B5EF4-FFF2-40B4-BE49-F238E27FC236}">
                <a16:creationId xmlns:a16="http://schemas.microsoft.com/office/drawing/2014/main" id="{62E395F3-4075-47AB-AB42-335408DD7442}"/>
              </a:ext>
            </a:extLst>
          </p:cNvPr>
          <p:cNvSpPr/>
          <p:nvPr/>
        </p:nvSpPr>
        <p:spPr>
          <a:xfrm>
            <a:off x="3540642" y="3009457"/>
            <a:ext cx="2062716" cy="351375"/>
          </a:xfrm>
          <a:prstGeom prst="roundRect">
            <a:avLst>
              <a:gd name="adj" fmla="val 8504"/>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sp>
        <p:nvSpPr>
          <p:cNvPr id="52" name="Скругленный прямоугольник 62">
            <a:extLst>
              <a:ext uri="{FF2B5EF4-FFF2-40B4-BE49-F238E27FC236}">
                <a16:creationId xmlns:a16="http://schemas.microsoft.com/office/drawing/2014/main" id="{9663E4E3-5F41-55DA-B529-B399A126D8D1}"/>
              </a:ext>
            </a:extLst>
          </p:cNvPr>
          <p:cNvSpPr/>
          <p:nvPr/>
        </p:nvSpPr>
        <p:spPr>
          <a:xfrm>
            <a:off x="700420" y="2195821"/>
            <a:ext cx="2062716" cy="351375"/>
          </a:xfrm>
          <a:prstGeom prst="roundRect">
            <a:avLst>
              <a:gd name="adj" fmla="val 8504"/>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a:ln>
                  <a:noFill/>
                </a:ln>
                <a:solidFill>
                  <a:schemeClr val="bg1"/>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a:ln>
                  <a:noFill/>
                </a:ln>
                <a:solidFill>
                  <a:schemeClr val="bg1"/>
                </a:solidFill>
                <a:effectLst/>
                <a:uLnTx/>
                <a:uFillTx/>
                <a:latin typeface="Heebo" pitchFamily="2" charset="-79"/>
                <a:ea typeface="+mn-ea"/>
                <a:cs typeface="Heebo" pitchFamily="2" charset="-79"/>
              </a:rPr>
              <a:t>Nome do cargo</a:t>
            </a:r>
            <a:endParaRPr kumimoji="0" lang="pt-BR" sz="900" b="0" i="0" u="none" strike="noStrike" kern="1200" cap="none" spc="0" normalizeH="0" baseline="0" noProof="0" dirty="0">
              <a:ln>
                <a:noFill/>
              </a:ln>
              <a:solidFill>
                <a:schemeClr val="bg1"/>
              </a:solidFill>
              <a:effectLst/>
              <a:uLnTx/>
              <a:uFillTx/>
              <a:latin typeface="Heebo" pitchFamily="2" charset="-79"/>
              <a:ea typeface="+mn-ea"/>
              <a:cs typeface="Heebo" pitchFamily="2" charset="-79"/>
            </a:endParaRPr>
          </a:p>
        </p:txBody>
      </p:sp>
      <p:cxnSp>
        <p:nvCxnSpPr>
          <p:cNvPr id="62" name="Прямая соединительная линия 91">
            <a:extLst>
              <a:ext uri="{FF2B5EF4-FFF2-40B4-BE49-F238E27FC236}">
                <a16:creationId xmlns:a16="http://schemas.microsoft.com/office/drawing/2014/main" id="{DB391E8C-A585-95AD-6193-9D3EB32FD583}"/>
              </a:ext>
            </a:extLst>
          </p:cNvPr>
          <p:cNvCxnSpPr/>
          <p:nvPr/>
        </p:nvCxnSpPr>
        <p:spPr>
          <a:xfrm>
            <a:off x="3278981" y="981310"/>
            <a:ext cx="0" cy="3525659"/>
          </a:xfrm>
          <a:prstGeom prst="line">
            <a:avLst/>
          </a:prstGeom>
          <a:noFill/>
          <a:ln w="25400" cap="flat">
            <a:solidFill>
              <a:schemeClr val="bg2"/>
            </a:solidFill>
            <a:prstDash val="dash"/>
            <a:miter lim="400000"/>
          </a:ln>
          <a:effectLst/>
          <a:sp3d/>
        </p:spPr>
        <p:style>
          <a:lnRef idx="0">
            <a:scrgbClr r="0" g="0" b="0"/>
          </a:lnRef>
          <a:fillRef idx="0">
            <a:scrgbClr r="0" g="0" b="0"/>
          </a:fillRef>
          <a:effectRef idx="0">
            <a:scrgbClr r="0" g="0" b="0"/>
          </a:effectRef>
          <a:fontRef idx="none"/>
        </p:style>
      </p:cxnSp>
      <p:cxnSp>
        <p:nvCxnSpPr>
          <p:cNvPr id="63" name="Прямая соединительная линия 92">
            <a:extLst>
              <a:ext uri="{FF2B5EF4-FFF2-40B4-BE49-F238E27FC236}">
                <a16:creationId xmlns:a16="http://schemas.microsoft.com/office/drawing/2014/main" id="{91A73ADF-85C1-F411-79DC-117C85826458}"/>
              </a:ext>
            </a:extLst>
          </p:cNvPr>
          <p:cNvCxnSpPr/>
          <p:nvPr/>
        </p:nvCxnSpPr>
        <p:spPr>
          <a:xfrm>
            <a:off x="5860256" y="981310"/>
            <a:ext cx="0" cy="3525659"/>
          </a:xfrm>
          <a:prstGeom prst="line">
            <a:avLst/>
          </a:prstGeom>
          <a:noFill/>
          <a:ln w="25400" cap="flat">
            <a:solidFill>
              <a:schemeClr val="bg2"/>
            </a:solidFill>
            <a:prstDash val="dash"/>
            <a:miter lim="400000"/>
          </a:ln>
          <a:effectLst/>
          <a:sp3d/>
        </p:spPr>
        <p:style>
          <a:lnRef idx="0">
            <a:scrgbClr r="0" g="0" b="0"/>
          </a:lnRef>
          <a:fillRef idx="0">
            <a:scrgbClr r="0" g="0" b="0"/>
          </a:fillRef>
          <a:effectRef idx="0">
            <a:scrgbClr r="0" g="0" b="0"/>
          </a:effectRef>
          <a:fontRef idx="none"/>
        </p:style>
      </p:cxnSp>
      <p:sp>
        <p:nvSpPr>
          <p:cNvPr id="64" name="TextBox 94">
            <a:extLst>
              <a:ext uri="{FF2B5EF4-FFF2-40B4-BE49-F238E27FC236}">
                <a16:creationId xmlns:a16="http://schemas.microsoft.com/office/drawing/2014/main" id="{71B2DDA3-A560-FD16-1680-D7F5DA2E1EE1}"/>
              </a:ext>
            </a:extLst>
          </p:cNvPr>
          <p:cNvSpPr txBox="1"/>
          <p:nvPr/>
        </p:nvSpPr>
        <p:spPr>
          <a:xfrm>
            <a:off x="861135" y="3958408"/>
            <a:ext cx="1623518" cy="1818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eaLnBrk="1" fontAlgn="auto">
              <a:spcBef>
                <a:spcPts val="0"/>
              </a:spcBef>
              <a:spcAft>
                <a:spcPts val="0"/>
              </a:spcAft>
              <a:defRPr/>
            </a:pPr>
            <a:r>
              <a:rPr lang="en-US" sz="1050" b="1" kern="0" dirty="0">
                <a:solidFill>
                  <a:schemeClr val="tx1"/>
                </a:solidFill>
                <a:latin typeface="Heebo" pitchFamily="2" charset="-79"/>
                <a:ea typeface="Open Sans" panose="020B0606030504020204" pitchFamily="34" charset="0"/>
                <a:cs typeface="Heebo" pitchFamily="2" charset="-79"/>
              </a:rPr>
              <a:t>ETAPA 1</a:t>
            </a:r>
            <a:endParaRPr lang="ru-RU" sz="1050" b="1" kern="0" dirty="0">
              <a:solidFill>
                <a:schemeClr val="tx1"/>
              </a:solidFill>
              <a:latin typeface="Open Sans" panose="020B0606030504020204" pitchFamily="34" charset="0"/>
              <a:ea typeface="Open Sans" panose="020B0606030504020204" pitchFamily="34" charset="0"/>
              <a:cs typeface="Heebo" pitchFamily="2" charset="-79"/>
            </a:endParaRPr>
          </a:p>
        </p:txBody>
      </p:sp>
      <p:sp>
        <p:nvSpPr>
          <p:cNvPr id="65" name="Прямоугольник 95">
            <a:extLst>
              <a:ext uri="{FF2B5EF4-FFF2-40B4-BE49-F238E27FC236}">
                <a16:creationId xmlns:a16="http://schemas.microsoft.com/office/drawing/2014/main" id="{991B07B2-992B-C533-85B5-D8355D305AD2}"/>
              </a:ext>
            </a:extLst>
          </p:cNvPr>
          <p:cNvSpPr>
            <a:spLocks noChangeArrowheads="1"/>
          </p:cNvSpPr>
          <p:nvPr/>
        </p:nvSpPr>
        <p:spPr bwMode="auto">
          <a:xfrm>
            <a:off x="790575" y="4178691"/>
            <a:ext cx="2279452" cy="64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r>
              <a:rPr lang="pt-BR" altLang="pt-BR" sz="800" b="0" dirty="0">
                <a:solidFill>
                  <a:schemeClr val="tx1">
                    <a:lumMod val="50000"/>
                    <a:lumOff val="50000"/>
                  </a:schemeClr>
                </a:solidFill>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a:t>
            </a:r>
          </a:p>
        </p:txBody>
      </p:sp>
      <p:sp>
        <p:nvSpPr>
          <p:cNvPr id="66" name="TextBox 101">
            <a:extLst>
              <a:ext uri="{FF2B5EF4-FFF2-40B4-BE49-F238E27FC236}">
                <a16:creationId xmlns:a16="http://schemas.microsoft.com/office/drawing/2014/main" id="{3E735C3B-0667-A53A-FBD8-FB47F99B1D7B}"/>
              </a:ext>
            </a:extLst>
          </p:cNvPr>
          <p:cNvSpPr txBox="1"/>
          <p:nvPr/>
        </p:nvSpPr>
        <p:spPr>
          <a:xfrm>
            <a:off x="3441746" y="3958408"/>
            <a:ext cx="1623518" cy="1818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eaLnBrk="1" fontAlgn="auto">
              <a:spcBef>
                <a:spcPts val="0"/>
              </a:spcBef>
              <a:spcAft>
                <a:spcPts val="0"/>
              </a:spcAft>
              <a:defRPr/>
            </a:pPr>
            <a:r>
              <a:rPr lang="en-US" sz="1050" b="1" kern="0" dirty="0">
                <a:solidFill>
                  <a:schemeClr val="tx1"/>
                </a:solidFill>
                <a:latin typeface="Heebo" pitchFamily="2" charset="-79"/>
                <a:ea typeface="Open Sans" panose="020B0606030504020204" pitchFamily="34" charset="0"/>
                <a:cs typeface="Heebo" pitchFamily="2" charset="-79"/>
              </a:rPr>
              <a:t>ETAPA 2</a:t>
            </a:r>
            <a:endParaRPr lang="ru-RU" sz="1050" b="1" kern="0" dirty="0">
              <a:solidFill>
                <a:schemeClr val="tx1"/>
              </a:solidFill>
              <a:latin typeface="Open Sans" panose="020B0606030504020204" pitchFamily="34" charset="0"/>
              <a:ea typeface="Open Sans" panose="020B0606030504020204" pitchFamily="34" charset="0"/>
              <a:cs typeface="Heebo" pitchFamily="2" charset="-79"/>
            </a:endParaRPr>
          </a:p>
        </p:txBody>
      </p:sp>
      <p:sp>
        <p:nvSpPr>
          <p:cNvPr id="67" name="Прямоугольник 102">
            <a:extLst>
              <a:ext uri="{FF2B5EF4-FFF2-40B4-BE49-F238E27FC236}">
                <a16:creationId xmlns:a16="http://schemas.microsoft.com/office/drawing/2014/main" id="{2FF8CC21-AAAE-577A-3043-BEF55521F668}"/>
              </a:ext>
            </a:extLst>
          </p:cNvPr>
          <p:cNvSpPr>
            <a:spLocks noChangeArrowheads="1"/>
          </p:cNvSpPr>
          <p:nvPr/>
        </p:nvSpPr>
        <p:spPr bwMode="auto">
          <a:xfrm>
            <a:off x="3371256" y="4178691"/>
            <a:ext cx="2279451" cy="64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a:r>
              <a:rPr lang="pt-BR" altLang="pt-BR" sz="800" dirty="0">
                <a:solidFill>
                  <a:schemeClr val="tx1">
                    <a:lumMod val="50000"/>
                    <a:lumOff val="50000"/>
                  </a:schemeClr>
                </a:solidFill>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a:t>
            </a:r>
          </a:p>
        </p:txBody>
      </p:sp>
      <p:sp>
        <p:nvSpPr>
          <p:cNvPr id="68" name="TextBox 104">
            <a:extLst>
              <a:ext uri="{FF2B5EF4-FFF2-40B4-BE49-F238E27FC236}">
                <a16:creationId xmlns:a16="http://schemas.microsoft.com/office/drawing/2014/main" id="{3DA4D54A-9B50-2416-FB59-18A8D486A4B4}"/>
              </a:ext>
            </a:extLst>
          </p:cNvPr>
          <p:cNvSpPr txBox="1"/>
          <p:nvPr/>
        </p:nvSpPr>
        <p:spPr>
          <a:xfrm>
            <a:off x="6022356" y="3958408"/>
            <a:ext cx="1623518" cy="1818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eaLnBrk="1" fontAlgn="auto">
              <a:spcBef>
                <a:spcPts val="0"/>
              </a:spcBef>
              <a:spcAft>
                <a:spcPts val="0"/>
              </a:spcAft>
              <a:defRPr/>
            </a:pPr>
            <a:r>
              <a:rPr lang="en-US" sz="1050" b="1" kern="0" dirty="0">
                <a:solidFill>
                  <a:schemeClr val="tx1"/>
                </a:solidFill>
                <a:latin typeface="Heebo" pitchFamily="2" charset="-79"/>
                <a:ea typeface="Open Sans" panose="020B0606030504020204" pitchFamily="34" charset="0"/>
                <a:cs typeface="Heebo" pitchFamily="2" charset="-79"/>
              </a:rPr>
              <a:t>ETAPA 3</a:t>
            </a:r>
            <a:endParaRPr lang="ru-RU" sz="1050" b="1" kern="0" dirty="0">
              <a:solidFill>
                <a:schemeClr val="tx1"/>
              </a:solidFill>
              <a:latin typeface="Open Sans" panose="020B0606030504020204" pitchFamily="34" charset="0"/>
              <a:ea typeface="Open Sans" panose="020B0606030504020204" pitchFamily="34" charset="0"/>
              <a:cs typeface="Heebo" pitchFamily="2" charset="-79"/>
            </a:endParaRPr>
          </a:p>
        </p:txBody>
      </p:sp>
      <p:sp>
        <p:nvSpPr>
          <p:cNvPr id="69" name="Прямоугольник 105">
            <a:extLst>
              <a:ext uri="{FF2B5EF4-FFF2-40B4-BE49-F238E27FC236}">
                <a16:creationId xmlns:a16="http://schemas.microsoft.com/office/drawing/2014/main" id="{6F90395E-13FC-DD8C-11BD-C235D19BAAE2}"/>
              </a:ext>
            </a:extLst>
          </p:cNvPr>
          <p:cNvSpPr>
            <a:spLocks noChangeArrowheads="1"/>
          </p:cNvSpPr>
          <p:nvPr/>
        </p:nvSpPr>
        <p:spPr bwMode="auto">
          <a:xfrm>
            <a:off x="5951934" y="4178691"/>
            <a:ext cx="2279452" cy="6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975"/>
              </a:lnSpc>
            </a:pPr>
            <a:r>
              <a:rPr lang="pt-BR" altLang="pt-BR" sz="800" dirty="0">
                <a:solidFill>
                  <a:schemeClr val="tx1">
                    <a:lumMod val="50000"/>
                    <a:lumOff val="50000"/>
                  </a:schemeClr>
                </a:solidFill>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a:t>
            </a:r>
            <a:endParaRPr lang="ru-RU" altLang="pt-BR" sz="750" b="0" dirty="0">
              <a:solidFill>
                <a:schemeClr val="tx2"/>
              </a:solidFill>
              <a:cs typeface="Heebo" pitchFamily="2" charset="-79"/>
            </a:endParaRPr>
          </a:p>
        </p:txBody>
      </p:sp>
      <p:cxnSp>
        <p:nvCxnSpPr>
          <p:cNvPr id="54" name="Прямая со стрелкой 73">
            <a:extLst>
              <a:ext uri="{FF2B5EF4-FFF2-40B4-BE49-F238E27FC236}">
                <a16:creationId xmlns:a16="http://schemas.microsoft.com/office/drawing/2014/main" id="{02BB0075-67E2-5850-DD9B-EB49714D0D1C}"/>
              </a:ext>
            </a:extLst>
          </p:cNvPr>
          <p:cNvCxnSpPr>
            <a:stCxn id="52" idx="3"/>
            <a:endCxn id="48" idx="1"/>
          </p:cNvCxnSpPr>
          <p:nvPr/>
        </p:nvCxnSpPr>
        <p:spPr>
          <a:xfrm flipV="1">
            <a:off x="2763136" y="1558848"/>
            <a:ext cx="777506" cy="812661"/>
          </a:xfrm>
          <a:prstGeom prst="straightConnector1">
            <a:avLst/>
          </a:prstGeom>
          <a:noFill/>
          <a:ln w="127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5" name="Прямая со стрелкой 75">
            <a:extLst>
              <a:ext uri="{FF2B5EF4-FFF2-40B4-BE49-F238E27FC236}">
                <a16:creationId xmlns:a16="http://schemas.microsoft.com/office/drawing/2014/main" id="{51732FC3-9B91-4DD8-A2D6-86F2FCBF9CBB}"/>
              </a:ext>
            </a:extLst>
          </p:cNvPr>
          <p:cNvCxnSpPr>
            <a:stCxn id="52" idx="3"/>
            <a:endCxn id="50" idx="1"/>
          </p:cNvCxnSpPr>
          <p:nvPr/>
        </p:nvCxnSpPr>
        <p:spPr>
          <a:xfrm>
            <a:off x="2763136" y="2371509"/>
            <a:ext cx="777506" cy="813636"/>
          </a:xfrm>
          <a:prstGeom prst="straightConnector1">
            <a:avLst/>
          </a:prstGeom>
          <a:noFill/>
          <a:ln w="127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Прямая со стрелкой 77">
            <a:extLst>
              <a:ext uri="{FF2B5EF4-FFF2-40B4-BE49-F238E27FC236}">
                <a16:creationId xmlns:a16="http://schemas.microsoft.com/office/drawing/2014/main" id="{E47E2599-C2B3-DF4E-B39D-9BF41B2EE8FF}"/>
              </a:ext>
            </a:extLst>
          </p:cNvPr>
          <p:cNvCxnSpPr>
            <a:stCxn id="48" idx="3"/>
            <a:endCxn id="36" idx="1"/>
          </p:cNvCxnSpPr>
          <p:nvPr/>
        </p:nvCxnSpPr>
        <p:spPr>
          <a:xfrm flipV="1">
            <a:off x="5603358" y="1158924"/>
            <a:ext cx="777506" cy="399925"/>
          </a:xfrm>
          <a:prstGeom prst="straightConnector1">
            <a:avLst/>
          </a:prstGeom>
          <a:noFill/>
          <a:ln w="127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7" name="Прямая со стрелкой 79">
            <a:extLst>
              <a:ext uri="{FF2B5EF4-FFF2-40B4-BE49-F238E27FC236}">
                <a16:creationId xmlns:a16="http://schemas.microsoft.com/office/drawing/2014/main" id="{DA52F732-7040-90CA-EFD9-73A22F4769D4}"/>
              </a:ext>
            </a:extLst>
          </p:cNvPr>
          <p:cNvCxnSpPr>
            <a:stCxn id="48" idx="3"/>
            <a:endCxn id="38" idx="1"/>
          </p:cNvCxnSpPr>
          <p:nvPr/>
        </p:nvCxnSpPr>
        <p:spPr>
          <a:xfrm>
            <a:off x="5603358" y="1558848"/>
            <a:ext cx="777506" cy="0"/>
          </a:xfrm>
          <a:prstGeom prst="straightConnector1">
            <a:avLst/>
          </a:prstGeom>
          <a:noFill/>
          <a:ln w="127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8" name="Прямая со стрелкой 81">
            <a:extLst>
              <a:ext uri="{FF2B5EF4-FFF2-40B4-BE49-F238E27FC236}">
                <a16:creationId xmlns:a16="http://schemas.microsoft.com/office/drawing/2014/main" id="{49A46E30-46CF-D30C-67A2-9BD7983D268B}"/>
              </a:ext>
            </a:extLst>
          </p:cNvPr>
          <p:cNvCxnSpPr>
            <a:stCxn id="48" idx="3"/>
            <a:endCxn id="40" idx="1"/>
          </p:cNvCxnSpPr>
          <p:nvPr/>
        </p:nvCxnSpPr>
        <p:spPr>
          <a:xfrm>
            <a:off x="5603358" y="1558848"/>
            <a:ext cx="777506" cy="399925"/>
          </a:xfrm>
          <a:prstGeom prst="straightConnector1">
            <a:avLst/>
          </a:prstGeom>
          <a:noFill/>
          <a:ln w="127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9" name="Прямая со стрелкой 83">
            <a:extLst>
              <a:ext uri="{FF2B5EF4-FFF2-40B4-BE49-F238E27FC236}">
                <a16:creationId xmlns:a16="http://schemas.microsoft.com/office/drawing/2014/main" id="{9986F199-3399-9FB3-BB58-8B1E64D0C59E}"/>
              </a:ext>
            </a:extLst>
          </p:cNvPr>
          <p:cNvCxnSpPr>
            <a:stCxn id="50" idx="3"/>
            <a:endCxn id="42" idx="1"/>
          </p:cNvCxnSpPr>
          <p:nvPr/>
        </p:nvCxnSpPr>
        <p:spPr>
          <a:xfrm flipV="1">
            <a:off x="5603358" y="2785220"/>
            <a:ext cx="777506" cy="399925"/>
          </a:xfrm>
          <a:prstGeom prst="straightConnector1">
            <a:avLst/>
          </a:prstGeom>
          <a:noFill/>
          <a:ln w="127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Прямая со стрелкой 85">
            <a:extLst>
              <a:ext uri="{FF2B5EF4-FFF2-40B4-BE49-F238E27FC236}">
                <a16:creationId xmlns:a16="http://schemas.microsoft.com/office/drawing/2014/main" id="{0E74F53F-C80A-DA33-60AA-78BDD7468658}"/>
              </a:ext>
            </a:extLst>
          </p:cNvPr>
          <p:cNvCxnSpPr>
            <a:cxnSpLocks/>
            <a:stCxn id="50" idx="3"/>
            <a:endCxn id="44" idx="1"/>
          </p:cNvCxnSpPr>
          <p:nvPr/>
        </p:nvCxnSpPr>
        <p:spPr>
          <a:xfrm>
            <a:off x="5603358" y="3185145"/>
            <a:ext cx="777506" cy="0"/>
          </a:xfrm>
          <a:prstGeom prst="straightConnector1">
            <a:avLst/>
          </a:prstGeom>
          <a:noFill/>
          <a:ln w="127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1" name="Прямая со стрелкой 88">
            <a:extLst>
              <a:ext uri="{FF2B5EF4-FFF2-40B4-BE49-F238E27FC236}">
                <a16:creationId xmlns:a16="http://schemas.microsoft.com/office/drawing/2014/main" id="{E0D8D1E9-37BA-85D8-D2C0-3FB7CB89659E}"/>
              </a:ext>
            </a:extLst>
          </p:cNvPr>
          <p:cNvCxnSpPr>
            <a:stCxn id="50" idx="3"/>
            <a:endCxn id="46" idx="1"/>
          </p:cNvCxnSpPr>
          <p:nvPr/>
        </p:nvCxnSpPr>
        <p:spPr>
          <a:xfrm>
            <a:off x="5603358" y="3185145"/>
            <a:ext cx="777506" cy="399925"/>
          </a:xfrm>
          <a:prstGeom prst="straightConnector1">
            <a:avLst/>
          </a:prstGeom>
          <a:noFill/>
          <a:ln w="12700" cap="flat">
            <a:solidFill>
              <a:schemeClr val="tx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6" name="CaixaDeTexto 75">
            <a:extLst>
              <a:ext uri="{FF2B5EF4-FFF2-40B4-BE49-F238E27FC236}">
                <a16:creationId xmlns:a16="http://schemas.microsoft.com/office/drawing/2014/main" id="{4CBBF8F0-8D45-EA7D-5B6B-F4DAB0D582B0}"/>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77" name="CaixaDeTexto 76">
            <a:extLst>
              <a:ext uri="{FF2B5EF4-FFF2-40B4-BE49-F238E27FC236}">
                <a16:creationId xmlns:a16="http://schemas.microsoft.com/office/drawing/2014/main" id="{FBCEE985-C77B-C3FA-CD2E-EFA834BADABD}"/>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2005844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
            <a:extLst>
              <a:ext uri="{FF2B5EF4-FFF2-40B4-BE49-F238E27FC236}">
                <a16:creationId xmlns:a16="http://schemas.microsoft.com/office/drawing/2014/main" id="{C5528712-3B36-48D0-94AE-7A98C665F083}"/>
              </a:ext>
            </a:extLst>
          </p:cNvPr>
          <p:cNvGrpSpPr/>
          <p:nvPr/>
        </p:nvGrpSpPr>
        <p:grpSpPr>
          <a:xfrm>
            <a:off x="914400" y="2585652"/>
            <a:ext cx="1374993" cy="471713"/>
            <a:chOff x="1219200" y="3447536"/>
            <a:chExt cx="1833324" cy="628950"/>
          </a:xfrm>
        </p:grpSpPr>
        <p:sp>
          <p:nvSpPr>
            <p:cNvPr id="21" name="TextBox 53">
              <a:extLst>
                <a:ext uri="{FF2B5EF4-FFF2-40B4-BE49-F238E27FC236}">
                  <a16:creationId xmlns:a16="http://schemas.microsoft.com/office/drawing/2014/main" id="{3EB6BB8C-513E-4F4D-9AFF-DB31B0F6837E}"/>
                </a:ext>
              </a:extLst>
            </p:cNvPr>
            <p:cNvSpPr txBox="1"/>
            <p:nvPr/>
          </p:nvSpPr>
          <p:spPr>
            <a:xfrm>
              <a:off x="1219200" y="3447536"/>
              <a:ext cx="1833324" cy="419346"/>
            </a:xfrm>
            <a:prstGeom prst="rect">
              <a:avLst/>
            </a:prstGeom>
            <a:noFill/>
          </p:spPr>
          <p:txBody>
            <a:bodyPr wrap="square" rtlCol="0">
              <a:spAutoFit/>
            </a:bodyPr>
            <a:lstStyle/>
            <a:p>
              <a:pPr algn="ctr">
                <a:lnSpc>
                  <a:spcPct val="150000"/>
                </a:lnSpc>
              </a:pPr>
              <a:r>
                <a:rPr lang="pt-BR" sz="1050" b="1">
                  <a:solidFill>
                    <a:schemeClr val="tx1">
                      <a:lumMod val="85000"/>
                      <a:lumOff val="15000"/>
                    </a:schemeClr>
                  </a:solidFill>
                  <a:latin typeface="Heebo" pitchFamily="2" charset="-79"/>
                  <a:cs typeface="Heebo" pitchFamily="2" charset="-79"/>
                </a:rPr>
                <a:t>Jonas Medeiros</a:t>
              </a:r>
            </a:p>
          </p:txBody>
        </p:sp>
        <p:sp>
          <p:nvSpPr>
            <p:cNvPr id="22" name="TextBox 54">
              <a:extLst>
                <a:ext uri="{FF2B5EF4-FFF2-40B4-BE49-F238E27FC236}">
                  <a16:creationId xmlns:a16="http://schemas.microsoft.com/office/drawing/2014/main" id="{F7E04A63-93D5-452E-AEEF-8AE65E2FC7BB}"/>
                </a:ext>
              </a:extLst>
            </p:cNvPr>
            <p:cNvSpPr txBox="1"/>
            <p:nvPr/>
          </p:nvSpPr>
          <p:spPr>
            <a:xfrm>
              <a:off x="1219200" y="3699460"/>
              <a:ext cx="1833324" cy="377026"/>
            </a:xfrm>
            <a:prstGeom prst="rect">
              <a:avLst/>
            </a:prstGeom>
            <a:noFill/>
          </p:spPr>
          <p:txBody>
            <a:bodyPr wrap="square" rtlCol="0">
              <a:spAutoFit/>
            </a:bodyPr>
            <a:lstStyle/>
            <a:p>
              <a:pPr algn="ctr">
                <a:lnSpc>
                  <a:spcPct val="150000"/>
                </a:lnSpc>
              </a:pPr>
              <a:r>
                <a:rPr lang="pt-BR" sz="900" i="1" dirty="0">
                  <a:solidFill>
                    <a:schemeClr val="accent1"/>
                  </a:solidFill>
                  <a:latin typeface="Heebo" pitchFamily="2" charset="-79"/>
                  <a:cs typeface="Heebo" pitchFamily="2" charset="-79"/>
                </a:rPr>
                <a:t>Diretor Executivo</a:t>
              </a:r>
            </a:p>
          </p:txBody>
        </p:sp>
      </p:grpSp>
      <p:grpSp>
        <p:nvGrpSpPr>
          <p:cNvPr id="23" name="Group 2">
            <a:extLst>
              <a:ext uri="{FF2B5EF4-FFF2-40B4-BE49-F238E27FC236}">
                <a16:creationId xmlns:a16="http://schemas.microsoft.com/office/drawing/2014/main" id="{2E4A3570-046D-4735-8D65-C2B0CA72D518}"/>
              </a:ext>
            </a:extLst>
          </p:cNvPr>
          <p:cNvGrpSpPr/>
          <p:nvPr/>
        </p:nvGrpSpPr>
        <p:grpSpPr>
          <a:xfrm>
            <a:off x="2857500" y="2585652"/>
            <a:ext cx="1374993" cy="471713"/>
            <a:chOff x="3810000" y="3447536"/>
            <a:chExt cx="1833324" cy="628950"/>
          </a:xfrm>
        </p:grpSpPr>
        <p:sp>
          <p:nvSpPr>
            <p:cNvPr id="24" name="TextBox 55">
              <a:extLst>
                <a:ext uri="{FF2B5EF4-FFF2-40B4-BE49-F238E27FC236}">
                  <a16:creationId xmlns:a16="http://schemas.microsoft.com/office/drawing/2014/main" id="{69282F33-ADAA-4A45-B286-48FCE4002E4F}"/>
                </a:ext>
              </a:extLst>
            </p:cNvPr>
            <p:cNvSpPr txBox="1"/>
            <p:nvPr/>
          </p:nvSpPr>
          <p:spPr>
            <a:xfrm>
              <a:off x="3810000" y="3447536"/>
              <a:ext cx="1833324" cy="419346"/>
            </a:xfrm>
            <a:prstGeom prst="rect">
              <a:avLst/>
            </a:prstGeom>
            <a:noFill/>
          </p:spPr>
          <p:txBody>
            <a:bodyPr wrap="square" rtlCol="0">
              <a:spAutoFit/>
            </a:bodyPr>
            <a:lstStyle/>
            <a:p>
              <a:pPr algn="ctr">
                <a:lnSpc>
                  <a:spcPct val="150000"/>
                </a:lnSpc>
              </a:pPr>
              <a:r>
                <a:rPr lang="pt-BR" sz="1050" b="1" dirty="0">
                  <a:solidFill>
                    <a:schemeClr val="tx1">
                      <a:lumMod val="85000"/>
                      <a:lumOff val="15000"/>
                    </a:schemeClr>
                  </a:solidFill>
                  <a:latin typeface="Heebo" pitchFamily="2" charset="-79"/>
                  <a:cs typeface="Heebo" pitchFamily="2" charset="-79"/>
                </a:rPr>
                <a:t>Ariane Barbosa</a:t>
              </a:r>
            </a:p>
          </p:txBody>
        </p:sp>
        <p:sp>
          <p:nvSpPr>
            <p:cNvPr id="25" name="TextBox 56">
              <a:extLst>
                <a:ext uri="{FF2B5EF4-FFF2-40B4-BE49-F238E27FC236}">
                  <a16:creationId xmlns:a16="http://schemas.microsoft.com/office/drawing/2014/main" id="{92C870C1-9ED2-4AAF-A618-A4EEE04422FC}"/>
                </a:ext>
              </a:extLst>
            </p:cNvPr>
            <p:cNvSpPr txBox="1"/>
            <p:nvPr/>
          </p:nvSpPr>
          <p:spPr>
            <a:xfrm>
              <a:off x="3810000" y="3699460"/>
              <a:ext cx="1833324" cy="377026"/>
            </a:xfrm>
            <a:prstGeom prst="rect">
              <a:avLst/>
            </a:prstGeom>
            <a:noFill/>
          </p:spPr>
          <p:txBody>
            <a:bodyPr wrap="square" rtlCol="0">
              <a:spAutoFit/>
            </a:bodyPr>
            <a:lstStyle/>
            <a:p>
              <a:pPr algn="ctr">
                <a:lnSpc>
                  <a:spcPct val="150000"/>
                </a:lnSpc>
              </a:pPr>
              <a:r>
                <a:rPr lang="pt-BR" sz="900" i="1" dirty="0">
                  <a:solidFill>
                    <a:schemeClr val="accent1"/>
                  </a:solidFill>
                  <a:latin typeface="Heebo" pitchFamily="2" charset="-79"/>
                  <a:cs typeface="Heebo" pitchFamily="2" charset="-79"/>
                </a:rPr>
                <a:t>Supervisora Técnica</a:t>
              </a:r>
            </a:p>
          </p:txBody>
        </p:sp>
      </p:grpSp>
      <p:grpSp>
        <p:nvGrpSpPr>
          <p:cNvPr id="26" name="Group 3">
            <a:extLst>
              <a:ext uri="{FF2B5EF4-FFF2-40B4-BE49-F238E27FC236}">
                <a16:creationId xmlns:a16="http://schemas.microsoft.com/office/drawing/2014/main" id="{D9DBB9D6-8427-45DE-8D6B-AEC0B916F37F}"/>
              </a:ext>
            </a:extLst>
          </p:cNvPr>
          <p:cNvGrpSpPr/>
          <p:nvPr/>
        </p:nvGrpSpPr>
        <p:grpSpPr>
          <a:xfrm>
            <a:off x="4800600" y="2585652"/>
            <a:ext cx="1374993" cy="471713"/>
            <a:chOff x="6400800" y="3447536"/>
            <a:chExt cx="1833324" cy="628950"/>
          </a:xfrm>
        </p:grpSpPr>
        <p:sp>
          <p:nvSpPr>
            <p:cNvPr id="27" name="TextBox 57">
              <a:extLst>
                <a:ext uri="{FF2B5EF4-FFF2-40B4-BE49-F238E27FC236}">
                  <a16:creationId xmlns:a16="http://schemas.microsoft.com/office/drawing/2014/main" id="{19E33C03-DFDA-4084-B32E-A193794CEF71}"/>
                </a:ext>
              </a:extLst>
            </p:cNvPr>
            <p:cNvSpPr txBox="1"/>
            <p:nvPr/>
          </p:nvSpPr>
          <p:spPr>
            <a:xfrm>
              <a:off x="6400800" y="3447536"/>
              <a:ext cx="1833324" cy="419346"/>
            </a:xfrm>
            <a:prstGeom prst="rect">
              <a:avLst/>
            </a:prstGeom>
            <a:noFill/>
          </p:spPr>
          <p:txBody>
            <a:bodyPr wrap="square" rtlCol="0">
              <a:spAutoFit/>
            </a:bodyPr>
            <a:lstStyle/>
            <a:p>
              <a:pPr algn="ctr">
                <a:lnSpc>
                  <a:spcPct val="150000"/>
                </a:lnSpc>
              </a:pPr>
              <a:r>
                <a:rPr lang="pt-BR" sz="1050" b="1" dirty="0">
                  <a:solidFill>
                    <a:schemeClr val="tx1">
                      <a:lumMod val="85000"/>
                      <a:lumOff val="15000"/>
                    </a:schemeClr>
                  </a:solidFill>
                  <a:latin typeface="Heebo" pitchFamily="2" charset="-79"/>
                  <a:cs typeface="Heebo" pitchFamily="2" charset="-79"/>
                </a:rPr>
                <a:t>Elis Afonso</a:t>
              </a:r>
            </a:p>
          </p:txBody>
        </p:sp>
        <p:sp>
          <p:nvSpPr>
            <p:cNvPr id="28" name="TextBox 58">
              <a:extLst>
                <a:ext uri="{FF2B5EF4-FFF2-40B4-BE49-F238E27FC236}">
                  <a16:creationId xmlns:a16="http://schemas.microsoft.com/office/drawing/2014/main" id="{5D7F2B62-EF38-40C5-8ECD-05CAFFE5ECF4}"/>
                </a:ext>
              </a:extLst>
            </p:cNvPr>
            <p:cNvSpPr txBox="1"/>
            <p:nvPr/>
          </p:nvSpPr>
          <p:spPr>
            <a:xfrm>
              <a:off x="6400800" y="3699460"/>
              <a:ext cx="1833324" cy="377026"/>
            </a:xfrm>
            <a:prstGeom prst="rect">
              <a:avLst/>
            </a:prstGeom>
            <a:noFill/>
          </p:spPr>
          <p:txBody>
            <a:bodyPr wrap="square" rtlCol="0">
              <a:spAutoFit/>
            </a:bodyPr>
            <a:lstStyle/>
            <a:p>
              <a:pPr algn="ctr">
                <a:lnSpc>
                  <a:spcPct val="150000"/>
                </a:lnSpc>
              </a:pPr>
              <a:r>
                <a:rPr lang="pt-BR" sz="900" i="1" dirty="0">
                  <a:solidFill>
                    <a:schemeClr val="accent1"/>
                  </a:solidFill>
                  <a:latin typeface="Heebo" pitchFamily="2" charset="-79"/>
                  <a:cs typeface="Heebo" pitchFamily="2" charset="-79"/>
                </a:rPr>
                <a:t>Marketing</a:t>
              </a:r>
            </a:p>
          </p:txBody>
        </p:sp>
      </p:grpSp>
      <p:grpSp>
        <p:nvGrpSpPr>
          <p:cNvPr id="29" name="Group 4">
            <a:extLst>
              <a:ext uri="{FF2B5EF4-FFF2-40B4-BE49-F238E27FC236}">
                <a16:creationId xmlns:a16="http://schemas.microsoft.com/office/drawing/2014/main" id="{49DFA40D-21E2-41B4-B238-594649E31EC6}"/>
              </a:ext>
            </a:extLst>
          </p:cNvPr>
          <p:cNvGrpSpPr/>
          <p:nvPr/>
        </p:nvGrpSpPr>
        <p:grpSpPr>
          <a:xfrm>
            <a:off x="6701492" y="2585652"/>
            <a:ext cx="1374993" cy="471713"/>
            <a:chOff x="8935322" y="3447536"/>
            <a:chExt cx="1833324" cy="628950"/>
          </a:xfrm>
        </p:grpSpPr>
        <p:sp>
          <p:nvSpPr>
            <p:cNvPr id="30" name="TextBox 59">
              <a:extLst>
                <a:ext uri="{FF2B5EF4-FFF2-40B4-BE49-F238E27FC236}">
                  <a16:creationId xmlns:a16="http://schemas.microsoft.com/office/drawing/2014/main" id="{4A33D2BD-266F-4E08-A63D-6BD0776CABC5}"/>
                </a:ext>
              </a:extLst>
            </p:cNvPr>
            <p:cNvSpPr txBox="1"/>
            <p:nvPr/>
          </p:nvSpPr>
          <p:spPr>
            <a:xfrm>
              <a:off x="8935322" y="3447536"/>
              <a:ext cx="1833324" cy="419346"/>
            </a:xfrm>
            <a:prstGeom prst="rect">
              <a:avLst/>
            </a:prstGeom>
            <a:noFill/>
          </p:spPr>
          <p:txBody>
            <a:bodyPr wrap="square" rtlCol="0">
              <a:spAutoFit/>
            </a:bodyPr>
            <a:lstStyle/>
            <a:p>
              <a:pPr algn="ctr">
                <a:lnSpc>
                  <a:spcPct val="150000"/>
                </a:lnSpc>
              </a:pPr>
              <a:r>
                <a:rPr lang="pt-BR" sz="1050" b="1" dirty="0">
                  <a:solidFill>
                    <a:schemeClr val="tx1">
                      <a:lumMod val="85000"/>
                      <a:lumOff val="15000"/>
                    </a:schemeClr>
                  </a:solidFill>
                  <a:latin typeface="Heebo" pitchFamily="2" charset="-79"/>
                  <a:cs typeface="Heebo" pitchFamily="2" charset="-79"/>
                </a:rPr>
                <a:t>Joana Gallego</a:t>
              </a:r>
            </a:p>
          </p:txBody>
        </p:sp>
        <p:sp>
          <p:nvSpPr>
            <p:cNvPr id="31" name="TextBox 60">
              <a:extLst>
                <a:ext uri="{FF2B5EF4-FFF2-40B4-BE49-F238E27FC236}">
                  <a16:creationId xmlns:a16="http://schemas.microsoft.com/office/drawing/2014/main" id="{1B53DBCB-861C-4699-98FD-197EAEF32305}"/>
                </a:ext>
              </a:extLst>
            </p:cNvPr>
            <p:cNvSpPr txBox="1"/>
            <p:nvPr/>
          </p:nvSpPr>
          <p:spPr>
            <a:xfrm>
              <a:off x="8935322" y="3699460"/>
              <a:ext cx="1833324" cy="377026"/>
            </a:xfrm>
            <a:prstGeom prst="rect">
              <a:avLst/>
            </a:prstGeom>
            <a:noFill/>
          </p:spPr>
          <p:txBody>
            <a:bodyPr wrap="square" rtlCol="0">
              <a:spAutoFit/>
            </a:bodyPr>
            <a:lstStyle/>
            <a:p>
              <a:pPr algn="ctr">
                <a:lnSpc>
                  <a:spcPct val="150000"/>
                </a:lnSpc>
              </a:pPr>
              <a:r>
                <a:rPr lang="pt-BR" sz="900" i="1" dirty="0">
                  <a:solidFill>
                    <a:schemeClr val="accent1"/>
                  </a:solidFill>
                  <a:latin typeface="Heebo" pitchFamily="2" charset="-79"/>
                  <a:cs typeface="Heebo" pitchFamily="2" charset="-79"/>
                </a:rPr>
                <a:t>Finanças </a:t>
              </a:r>
            </a:p>
          </p:txBody>
        </p:sp>
      </p:grpSp>
      <p:grpSp>
        <p:nvGrpSpPr>
          <p:cNvPr id="32" name="Group 8">
            <a:extLst>
              <a:ext uri="{FF2B5EF4-FFF2-40B4-BE49-F238E27FC236}">
                <a16:creationId xmlns:a16="http://schemas.microsoft.com/office/drawing/2014/main" id="{5701B12A-D230-486F-9CF0-4BEAB89F9978}"/>
              </a:ext>
            </a:extLst>
          </p:cNvPr>
          <p:cNvGrpSpPr/>
          <p:nvPr/>
        </p:nvGrpSpPr>
        <p:grpSpPr>
          <a:xfrm>
            <a:off x="757773" y="4246037"/>
            <a:ext cx="1688248" cy="471713"/>
            <a:chOff x="1010364" y="5661384"/>
            <a:chExt cx="2250997" cy="628950"/>
          </a:xfrm>
        </p:grpSpPr>
        <p:sp>
          <p:nvSpPr>
            <p:cNvPr id="33" name="TextBox 61">
              <a:extLst>
                <a:ext uri="{FF2B5EF4-FFF2-40B4-BE49-F238E27FC236}">
                  <a16:creationId xmlns:a16="http://schemas.microsoft.com/office/drawing/2014/main" id="{DA03B4C7-760B-4FE5-91E1-063981BF9291}"/>
                </a:ext>
              </a:extLst>
            </p:cNvPr>
            <p:cNvSpPr txBox="1"/>
            <p:nvPr/>
          </p:nvSpPr>
          <p:spPr>
            <a:xfrm>
              <a:off x="1219200" y="5661384"/>
              <a:ext cx="1833324" cy="419346"/>
            </a:xfrm>
            <a:prstGeom prst="rect">
              <a:avLst/>
            </a:prstGeom>
            <a:noFill/>
          </p:spPr>
          <p:txBody>
            <a:bodyPr wrap="square" rtlCol="0">
              <a:spAutoFit/>
            </a:bodyPr>
            <a:lstStyle/>
            <a:p>
              <a:pPr algn="ctr">
                <a:lnSpc>
                  <a:spcPct val="150000"/>
                </a:lnSpc>
              </a:pPr>
              <a:r>
                <a:rPr lang="pt-BR" sz="1050" b="1" dirty="0">
                  <a:solidFill>
                    <a:schemeClr val="tx1">
                      <a:lumMod val="85000"/>
                      <a:lumOff val="15000"/>
                    </a:schemeClr>
                  </a:solidFill>
                  <a:latin typeface="Heebo" pitchFamily="2" charset="-79"/>
                  <a:cs typeface="Heebo" pitchFamily="2" charset="-79"/>
                </a:rPr>
                <a:t>Nicholas Matos</a:t>
              </a:r>
            </a:p>
          </p:txBody>
        </p:sp>
        <p:sp>
          <p:nvSpPr>
            <p:cNvPr id="34" name="TextBox 62">
              <a:extLst>
                <a:ext uri="{FF2B5EF4-FFF2-40B4-BE49-F238E27FC236}">
                  <a16:creationId xmlns:a16="http://schemas.microsoft.com/office/drawing/2014/main" id="{83968269-84F8-4980-886F-E6B946D58C21}"/>
                </a:ext>
              </a:extLst>
            </p:cNvPr>
            <p:cNvSpPr txBox="1"/>
            <p:nvPr/>
          </p:nvSpPr>
          <p:spPr>
            <a:xfrm>
              <a:off x="1010364" y="5913308"/>
              <a:ext cx="2250997" cy="377026"/>
            </a:xfrm>
            <a:prstGeom prst="rect">
              <a:avLst/>
            </a:prstGeom>
            <a:noFill/>
          </p:spPr>
          <p:txBody>
            <a:bodyPr wrap="square" rtlCol="0">
              <a:spAutoFit/>
            </a:bodyPr>
            <a:lstStyle/>
            <a:p>
              <a:pPr algn="ctr">
                <a:lnSpc>
                  <a:spcPct val="150000"/>
                </a:lnSpc>
              </a:pPr>
              <a:r>
                <a:rPr lang="pt-BR" sz="900" i="1" dirty="0">
                  <a:solidFill>
                    <a:schemeClr val="accent1"/>
                  </a:solidFill>
                  <a:latin typeface="Heebo" pitchFamily="2" charset="-79"/>
                  <a:cs typeface="Heebo" pitchFamily="2" charset="-79"/>
                </a:rPr>
                <a:t>Tecnologia da informação</a:t>
              </a:r>
            </a:p>
          </p:txBody>
        </p:sp>
      </p:grpSp>
      <p:grpSp>
        <p:nvGrpSpPr>
          <p:cNvPr id="35" name="Group 7">
            <a:extLst>
              <a:ext uri="{FF2B5EF4-FFF2-40B4-BE49-F238E27FC236}">
                <a16:creationId xmlns:a16="http://schemas.microsoft.com/office/drawing/2014/main" id="{B4158CA7-80BF-4B34-A0C1-DA1E976721D1}"/>
              </a:ext>
            </a:extLst>
          </p:cNvPr>
          <p:cNvGrpSpPr/>
          <p:nvPr/>
        </p:nvGrpSpPr>
        <p:grpSpPr>
          <a:xfrm>
            <a:off x="2857500" y="4246037"/>
            <a:ext cx="1374993" cy="471713"/>
            <a:chOff x="3810000" y="5661384"/>
            <a:chExt cx="1833324" cy="628950"/>
          </a:xfrm>
        </p:grpSpPr>
        <p:sp>
          <p:nvSpPr>
            <p:cNvPr id="36" name="TextBox 63">
              <a:extLst>
                <a:ext uri="{FF2B5EF4-FFF2-40B4-BE49-F238E27FC236}">
                  <a16:creationId xmlns:a16="http://schemas.microsoft.com/office/drawing/2014/main" id="{C602C7AE-820E-4A78-BD61-4C837E5BBA27}"/>
                </a:ext>
              </a:extLst>
            </p:cNvPr>
            <p:cNvSpPr txBox="1"/>
            <p:nvPr/>
          </p:nvSpPr>
          <p:spPr>
            <a:xfrm>
              <a:off x="3810000" y="5661384"/>
              <a:ext cx="1833324" cy="419346"/>
            </a:xfrm>
            <a:prstGeom prst="rect">
              <a:avLst/>
            </a:prstGeom>
            <a:noFill/>
          </p:spPr>
          <p:txBody>
            <a:bodyPr wrap="square" rtlCol="0">
              <a:spAutoFit/>
            </a:bodyPr>
            <a:lstStyle/>
            <a:p>
              <a:pPr algn="ctr">
                <a:lnSpc>
                  <a:spcPct val="150000"/>
                </a:lnSpc>
              </a:pPr>
              <a:r>
                <a:rPr lang="pt-BR" sz="1050" b="1" dirty="0">
                  <a:solidFill>
                    <a:schemeClr val="tx1">
                      <a:lumMod val="85000"/>
                      <a:lumOff val="15000"/>
                    </a:schemeClr>
                  </a:solidFill>
                  <a:latin typeface="Heebo" pitchFamily="2" charset="-79"/>
                  <a:cs typeface="Heebo" pitchFamily="2" charset="-79"/>
                </a:rPr>
                <a:t>Luis </a:t>
              </a:r>
              <a:r>
                <a:rPr lang="pt-BR" sz="1050" b="1" dirty="0" err="1">
                  <a:solidFill>
                    <a:schemeClr val="tx1">
                      <a:lumMod val="85000"/>
                      <a:lumOff val="15000"/>
                    </a:schemeClr>
                  </a:solidFill>
                  <a:latin typeface="Heebo" pitchFamily="2" charset="-79"/>
                  <a:cs typeface="Heebo" pitchFamily="2" charset="-79"/>
                </a:rPr>
                <a:t>Sumarsih</a:t>
              </a:r>
              <a:endParaRPr lang="pt-BR" sz="1050" b="1" dirty="0">
                <a:solidFill>
                  <a:schemeClr val="tx1">
                    <a:lumMod val="85000"/>
                    <a:lumOff val="15000"/>
                  </a:schemeClr>
                </a:solidFill>
                <a:latin typeface="Heebo" pitchFamily="2" charset="-79"/>
                <a:cs typeface="Heebo" pitchFamily="2" charset="-79"/>
              </a:endParaRPr>
            </a:p>
          </p:txBody>
        </p:sp>
        <p:sp>
          <p:nvSpPr>
            <p:cNvPr id="37" name="TextBox 64">
              <a:extLst>
                <a:ext uri="{FF2B5EF4-FFF2-40B4-BE49-F238E27FC236}">
                  <a16:creationId xmlns:a16="http://schemas.microsoft.com/office/drawing/2014/main" id="{B35EDA10-B9E2-4839-BE72-EC868ED0A3CD}"/>
                </a:ext>
              </a:extLst>
            </p:cNvPr>
            <p:cNvSpPr txBox="1"/>
            <p:nvPr/>
          </p:nvSpPr>
          <p:spPr>
            <a:xfrm>
              <a:off x="3810000" y="5913308"/>
              <a:ext cx="1833324" cy="377026"/>
            </a:xfrm>
            <a:prstGeom prst="rect">
              <a:avLst/>
            </a:prstGeom>
            <a:noFill/>
          </p:spPr>
          <p:txBody>
            <a:bodyPr wrap="square" rtlCol="0">
              <a:spAutoFit/>
            </a:bodyPr>
            <a:lstStyle/>
            <a:p>
              <a:pPr algn="ctr">
                <a:lnSpc>
                  <a:spcPct val="150000"/>
                </a:lnSpc>
              </a:pPr>
              <a:r>
                <a:rPr lang="pt-BR" sz="900" i="1" dirty="0">
                  <a:solidFill>
                    <a:schemeClr val="accent1"/>
                  </a:solidFill>
                  <a:latin typeface="Heebo" pitchFamily="2" charset="-79"/>
                  <a:cs typeface="Heebo" pitchFamily="2" charset="-79"/>
                </a:rPr>
                <a:t>Customer Service</a:t>
              </a:r>
            </a:p>
          </p:txBody>
        </p:sp>
      </p:grpSp>
      <p:grpSp>
        <p:nvGrpSpPr>
          <p:cNvPr id="38" name="Group 6">
            <a:extLst>
              <a:ext uri="{FF2B5EF4-FFF2-40B4-BE49-F238E27FC236}">
                <a16:creationId xmlns:a16="http://schemas.microsoft.com/office/drawing/2014/main" id="{01429CE0-5145-4F66-85DD-066603B5EB07}"/>
              </a:ext>
            </a:extLst>
          </p:cNvPr>
          <p:cNvGrpSpPr/>
          <p:nvPr/>
        </p:nvGrpSpPr>
        <p:grpSpPr>
          <a:xfrm>
            <a:off x="4800600" y="4246037"/>
            <a:ext cx="1374993" cy="471713"/>
            <a:chOff x="6400800" y="5661384"/>
            <a:chExt cx="1833324" cy="628950"/>
          </a:xfrm>
        </p:grpSpPr>
        <p:sp>
          <p:nvSpPr>
            <p:cNvPr id="39" name="TextBox 65">
              <a:extLst>
                <a:ext uri="{FF2B5EF4-FFF2-40B4-BE49-F238E27FC236}">
                  <a16:creationId xmlns:a16="http://schemas.microsoft.com/office/drawing/2014/main" id="{101E6AD6-1B95-4AF4-84D1-E1695663063A}"/>
                </a:ext>
              </a:extLst>
            </p:cNvPr>
            <p:cNvSpPr txBox="1"/>
            <p:nvPr/>
          </p:nvSpPr>
          <p:spPr>
            <a:xfrm>
              <a:off x="6400800" y="5661384"/>
              <a:ext cx="1833324" cy="419346"/>
            </a:xfrm>
            <a:prstGeom prst="rect">
              <a:avLst/>
            </a:prstGeom>
            <a:noFill/>
          </p:spPr>
          <p:txBody>
            <a:bodyPr wrap="square" rtlCol="0">
              <a:spAutoFit/>
            </a:bodyPr>
            <a:lstStyle/>
            <a:p>
              <a:pPr algn="ctr">
                <a:lnSpc>
                  <a:spcPct val="150000"/>
                </a:lnSpc>
              </a:pPr>
              <a:r>
                <a:rPr lang="pt-BR" sz="1050" b="1" dirty="0">
                  <a:solidFill>
                    <a:schemeClr val="tx1">
                      <a:lumMod val="85000"/>
                      <a:lumOff val="15000"/>
                    </a:schemeClr>
                  </a:solidFill>
                  <a:latin typeface="Heebo" pitchFamily="2" charset="-79"/>
                  <a:cs typeface="Heebo" pitchFamily="2" charset="-79"/>
                </a:rPr>
                <a:t>Jaime Aragão</a:t>
              </a:r>
            </a:p>
          </p:txBody>
        </p:sp>
        <p:sp>
          <p:nvSpPr>
            <p:cNvPr id="40" name="TextBox 66">
              <a:extLst>
                <a:ext uri="{FF2B5EF4-FFF2-40B4-BE49-F238E27FC236}">
                  <a16:creationId xmlns:a16="http://schemas.microsoft.com/office/drawing/2014/main" id="{377E536E-6FD8-4962-9470-0B9D5794F03B}"/>
                </a:ext>
              </a:extLst>
            </p:cNvPr>
            <p:cNvSpPr txBox="1"/>
            <p:nvPr/>
          </p:nvSpPr>
          <p:spPr>
            <a:xfrm>
              <a:off x="6400800" y="5913308"/>
              <a:ext cx="1833324" cy="377026"/>
            </a:xfrm>
            <a:prstGeom prst="rect">
              <a:avLst/>
            </a:prstGeom>
            <a:noFill/>
          </p:spPr>
          <p:txBody>
            <a:bodyPr wrap="square" rtlCol="0">
              <a:spAutoFit/>
            </a:bodyPr>
            <a:lstStyle/>
            <a:p>
              <a:pPr algn="ctr">
                <a:lnSpc>
                  <a:spcPct val="150000"/>
                </a:lnSpc>
              </a:pPr>
              <a:r>
                <a:rPr lang="pt-BR" sz="900" i="1" dirty="0">
                  <a:solidFill>
                    <a:schemeClr val="accent1"/>
                  </a:solidFill>
                  <a:latin typeface="Heebo" pitchFamily="2" charset="-79"/>
                  <a:cs typeface="Heebo" pitchFamily="2" charset="-79"/>
                </a:rPr>
                <a:t>Customer Service</a:t>
              </a:r>
            </a:p>
          </p:txBody>
        </p:sp>
      </p:grpSp>
      <p:grpSp>
        <p:nvGrpSpPr>
          <p:cNvPr id="41" name="Group 5">
            <a:extLst>
              <a:ext uri="{FF2B5EF4-FFF2-40B4-BE49-F238E27FC236}">
                <a16:creationId xmlns:a16="http://schemas.microsoft.com/office/drawing/2014/main" id="{F6A4F00F-2D59-4AA5-A5D7-CFE66F791708}"/>
              </a:ext>
            </a:extLst>
          </p:cNvPr>
          <p:cNvGrpSpPr/>
          <p:nvPr/>
        </p:nvGrpSpPr>
        <p:grpSpPr>
          <a:xfrm>
            <a:off x="6701492" y="4246037"/>
            <a:ext cx="1374993" cy="471713"/>
            <a:chOff x="8935322" y="5661384"/>
            <a:chExt cx="1833324" cy="628950"/>
          </a:xfrm>
        </p:grpSpPr>
        <p:sp>
          <p:nvSpPr>
            <p:cNvPr id="42" name="TextBox 67">
              <a:extLst>
                <a:ext uri="{FF2B5EF4-FFF2-40B4-BE49-F238E27FC236}">
                  <a16:creationId xmlns:a16="http://schemas.microsoft.com/office/drawing/2014/main" id="{5278AA36-3107-472D-9CFD-F8D69B17F5E8}"/>
                </a:ext>
              </a:extLst>
            </p:cNvPr>
            <p:cNvSpPr txBox="1"/>
            <p:nvPr/>
          </p:nvSpPr>
          <p:spPr>
            <a:xfrm>
              <a:off x="8935322" y="5661384"/>
              <a:ext cx="1833324" cy="419346"/>
            </a:xfrm>
            <a:prstGeom prst="rect">
              <a:avLst/>
            </a:prstGeom>
            <a:noFill/>
          </p:spPr>
          <p:txBody>
            <a:bodyPr wrap="square" rtlCol="0">
              <a:spAutoFit/>
            </a:bodyPr>
            <a:lstStyle/>
            <a:p>
              <a:pPr algn="ctr">
                <a:lnSpc>
                  <a:spcPct val="150000"/>
                </a:lnSpc>
              </a:pPr>
              <a:r>
                <a:rPr lang="pt-BR" sz="1050" b="1" dirty="0">
                  <a:solidFill>
                    <a:schemeClr val="tx1">
                      <a:lumMod val="85000"/>
                      <a:lumOff val="15000"/>
                    </a:schemeClr>
                  </a:solidFill>
                  <a:latin typeface="Heebo" pitchFamily="2" charset="-79"/>
                  <a:cs typeface="Heebo" pitchFamily="2" charset="-79"/>
                </a:rPr>
                <a:t>Lia </a:t>
              </a:r>
              <a:r>
                <a:rPr lang="pt-BR" sz="1050" b="1" dirty="0" err="1">
                  <a:solidFill>
                    <a:schemeClr val="tx1">
                      <a:lumMod val="85000"/>
                      <a:lumOff val="15000"/>
                    </a:schemeClr>
                  </a:solidFill>
                  <a:latin typeface="Heebo" pitchFamily="2" charset="-79"/>
                  <a:cs typeface="Heebo" pitchFamily="2" charset="-79"/>
                </a:rPr>
                <a:t>Nortega</a:t>
              </a:r>
              <a:endParaRPr lang="pt-BR" sz="1050" b="1" dirty="0">
                <a:solidFill>
                  <a:schemeClr val="tx1">
                    <a:lumMod val="85000"/>
                    <a:lumOff val="15000"/>
                  </a:schemeClr>
                </a:solidFill>
                <a:latin typeface="Heebo" pitchFamily="2" charset="-79"/>
                <a:cs typeface="Heebo" pitchFamily="2" charset="-79"/>
              </a:endParaRPr>
            </a:p>
          </p:txBody>
        </p:sp>
        <p:sp>
          <p:nvSpPr>
            <p:cNvPr id="43" name="TextBox 68">
              <a:extLst>
                <a:ext uri="{FF2B5EF4-FFF2-40B4-BE49-F238E27FC236}">
                  <a16:creationId xmlns:a16="http://schemas.microsoft.com/office/drawing/2014/main" id="{4530C5DD-16F6-41C9-85FC-79BAD4736AA3}"/>
                </a:ext>
              </a:extLst>
            </p:cNvPr>
            <p:cNvSpPr txBox="1"/>
            <p:nvPr/>
          </p:nvSpPr>
          <p:spPr>
            <a:xfrm>
              <a:off x="8935322" y="5913308"/>
              <a:ext cx="1833324" cy="377026"/>
            </a:xfrm>
            <a:prstGeom prst="rect">
              <a:avLst/>
            </a:prstGeom>
            <a:noFill/>
          </p:spPr>
          <p:txBody>
            <a:bodyPr wrap="square" rtlCol="0">
              <a:spAutoFit/>
            </a:bodyPr>
            <a:lstStyle/>
            <a:p>
              <a:pPr algn="ctr">
                <a:lnSpc>
                  <a:spcPct val="150000"/>
                </a:lnSpc>
              </a:pPr>
              <a:r>
                <a:rPr lang="pt-BR" sz="900" i="1" dirty="0">
                  <a:solidFill>
                    <a:schemeClr val="accent1"/>
                  </a:solidFill>
                  <a:latin typeface="Heebo" pitchFamily="2" charset="-79"/>
                  <a:cs typeface="Heebo" pitchFamily="2" charset="-79"/>
                </a:rPr>
                <a:t>Recursos Humanos</a:t>
              </a:r>
            </a:p>
          </p:txBody>
        </p:sp>
      </p:grpSp>
      <p:pic>
        <p:nvPicPr>
          <p:cNvPr id="44" name="Espaço Reservado para Imagem 22" descr="Homem vestido de azul&#10;&#10;Descrição gerada automaticamente">
            <a:extLst>
              <a:ext uri="{FF2B5EF4-FFF2-40B4-BE49-F238E27FC236}">
                <a16:creationId xmlns:a16="http://schemas.microsoft.com/office/drawing/2014/main" id="{091FBF9E-19D7-4162-9B26-505465C5378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0666" t="2444" r="17334" b="49556"/>
          <a:stretch/>
        </p:blipFill>
        <p:spPr>
          <a:xfrm>
            <a:off x="1085850" y="1543050"/>
            <a:ext cx="1028700" cy="10287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p:spPr>
      </p:pic>
      <p:pic>
        <p:nvPicPr>
          <p:cNvPr id="45" name="Espaço Reservado para Imagem 24" descr="Mulher com vestido azul&#10;&#10;Descrição gerada automaticamente">
            <a:extLst>
              <a:ext uri="{FF2B5EF4-FFF2-40B4-BE49-F238E27FC236}">
                <a16:creationId xmlns:a16="http://schemas.microsoft.com/office/drawing/2014/main" id="{4BC933F7-6D84-4779-870D-1731B07061B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8375" t="5751" b="39805"/>
          <a:stretch/>
        </p:blipFill>
        <p:spPr>
          <a:xfrm>
            <a:off x="3003360" y="1543050"/>
            <a:ext cx="1028700" cy="10287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p:spPr>
      </p:pic>
      <p:pic>
        <p:nvPicPr>
          <p:cNvPr id="46" name="Espaço Reservado para Imagem 26" descr="Rosto de homem sério&#10;&#10;Descrição gerada automaticamente">
            <a:extLst>
              <a:ext uri="{FF2B5EF4-FFF2-40B4-BE49-F238E27FC236}">
                <a16:creationId xmlns:a16="http://schemas.microsoft.com/office/drawing/2014/main" id="{C7250348-B0BE-48F1-A53C-6D56297FD9E1}"/>
              </a:ext>
            </a:extLst>
          </p:cNvPr>
          <p:cNvPicPr>
            <a:picLocks noChangeAspect="1"/>
          </p:cNvPicPr>
          <p:nvPr/>
        </p:nvPicPr>
        <p:blipFill>
          <a:blip r:embed="rId4" cstate="hqprint">
            <a:extLst>
              <a:ext uri="{28A0092B-C50C-407E-A947-70E740481C1C}">
                <a14:useLocalDpi xmlns:a14="http://schemas.microsoft.com/office/drawing/2010/main"/>
              </a:ext>
            </a:extLst>
          </a:blip>
          <a:srcRect t="10000" b="10000"/>
          <a:stretch>
            <a:fillRect/>
          </a:stretch>
        </p:blipFill>
        <p:spPr>
          <a:xfrm>
            <a:off x="4920870" y="1543050"/>
            <a:ext cx="1028700" cy="10287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p:spPr>
      </p:pic>
      <p:pic>
        <p:nvPicPr>
          <p:cNvPr id="47" name="Espaço Reservado para Imagem 35" descr="Homem em pé posando para foto&#10;&#10;Descrição gerada automaticamente">
            <a:extLst>
              <a:ext uri="{FF2B5EF4-FFF2-40B4-BE49-F238E27FC236}">
                <a16:creationId xmlns:a16="http://schemas.microsoft.com/office/drawing/2014/main" id="{592F6F91-0889-45A9-AAE8-F49BCD2CFAA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8250" t="12554" r="20271" b="38257"/>
          <a:stretch/>
        </p:blipFill>
        <p:spPr>
          <a:xfrm>
            <a:off x="6838380" y="1543050"/>
            <a:ext cx="1028700" cy="10287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p:spPr>
      </p:pic>
      <p:pic>
        <p:nvPicPr>
          <p:cNvPr id="48" name="Espaço Reservado para Imagem 38" descr="Homem de terno e gravata e óculos&#10;&#10;Descrição gerada automaticamente">
            <a:extLst>
              <a:ext uri="{FF2B5EF4-FFF2-40B4-BE49-F238E27FC236}">
                <a16:creationId xmlns:a16="http://schemas.microsoft.com/office/drawing/2014/main" id="{FBACB15E-3605-4BA3-B58A-651C972A719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t="5560" b="27780"/>
          <a:stretch/>
        </p:blipFill>
        <p:spPr>
          <a:xfrm>
            <a:off x="1085850" y="3200400"/>
            <a:ext cx="1028700" cy="10287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p:spPr>
      </p:pic>
      <p:pic>
        <p:nvPicPr>
          <p:cNvPr id="49" name="Espaço Reservado para Imagem 42" descr="Rosto de homem visto de perto&#10;&#10;Descrição gerada automaticamente">
            <a:extLst>
              <a:ext uri="{FF2B5EF4-FFF2-40B4-BE49-F238E27FC236}">
                <a16:creationId xmlns:a16="http://schemas.microsoft.com/office/drawing/2014/main" id="{725B6095-40AC-4005-A657-FDEDE7B59C93}"/>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6162" b="27155"/>
          <a:stretch/>
        </p:blipFill>
        <p:spPr>
          <a:xfrm>
            <a:off x="3003360" y="3200400"/>
            <a:ext cx="1028700" cy="10287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p:spPr>
      </p:pic>
      <p:pic>
        <p:nvPicPr>
          <p:cNvPr id="50" name="Espaço Reservado para Imagem 45" descr="Homem pousando para foto&#10;&#10;Descrição gerada automaticamente">
            <a:extLst>
              <a:ext uri="{FF2B5EF4-FFF2-40B4-BE49-F238E27FC236}">
                <a16:creationId xmlns:a16="http://schemas.microsoft.com/office/drawing/2014/main" id="{926EB229-1135-4D37-A3F2-2E44FBE6F9DA}"/>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t="4943" b="28397"/>
          <a:stretch/>
        </p:blipFill>
        <p:spPr>
          <a:xfrm>
            <a:off x="4920870" y="3200400"/>
            <a:ext cx="1028700" cy="10287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p:spPr>
      </p:pic>
      <p:pic>
        <p:nvPicPr>
          <p:cNvPr id="51" name="Espaço Reservado para Imagem 49" descr="Pessoa posando para foto&#10;&#10;Descrição gerada automaticamente">
            <a:extLst>
              <a:ext uri="{FF2B5EF4-FFF2-40B4-BE49-F238E27FC236}">
                <a16:creationId xmlns:a16="http://schemas.microsoft.com/office/drawing/2014/main" id="{2BA8FD30-20DC-44A2-837E-D6F8AECA2B08}"/>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l="10922" t="17961" r="10436" b="29612"/>
          <a:stretch/>
        </p:blipFill>
        <p:spPr>
          <a:xfrm>
            <a:off x="6838380" y="3200400"/>
            <a:ext cx="1028700" cy="1028700"/>
          </a:xfrm>
          <a:custGeom>
            <a:avLst/>
            <a:gdLst>
              <a:gd name="connsiteX0" fmla="*/ 685800 w 1371600"/>
              <a:gd name="connsiteY0" fmla="*/ 0 h 1371600"/>
              <a:gd name="connsiteX1" fmla="*/ 1371600 w 1371600"/>
              <a:gd name="connsiteY1" fmla="*/ 685800 h 1371600"/>
              <a:gd name="connsiteX2" fmla="*/ 685800 w 1371600"/>
              <a:gd name="connsiteY2" fmla="*/ 1371600 h 1371600"/>
              <a:gd name="connsiteX3" fmla="*/ 0 w 1371600"/>
              <a:gd name="connsiteY3" fmla="*/ 685800 h 1371600"/>
              <a:gd name="connsiteX4" fmla="*/ 685800 w 1371600"/>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371600">
                <a:moveTo>
                  <a:pt x="685800" y="0"/>
                </a:moveTo>
                <a:cubicBezTo>
                  <a:pt x="1064557" y="0"/>
                  <a:pt x="1371600" y="307043"/>
                  <a:pt x="1371600" y="685800"/>
                </a:cubicBezTo>
                <a:cubicBezTo>
                  <a:pt x="1371600" y="1064557"/>
                  <a:pt x="1064557" y="1371600"/>
                  <a:pt x="685800" y="1371600"/>
                </a:cubicBezTo>
                <a:cubicBezTo>
                  <a:pt x="307043" y="1371600"/>
                  <a:pt x="0" y="1064557"/>
                  <a:pt x="0" y="685800"/>
                </a:cubicBezTo>
                <a:cubicBezTo>
                  <a:pt x="0" y="307043"/>
                  <a:pt x="307043" y="0"/>
                  <a:pt x="685800" y="0"/>
                </a:cubicBezTo>
                <a:close/>
              </a:path>
            </a:pathLst>
          </a:custGeom>
        </p:spPr>
      </p:pic>
      <p:sp>
        <p:nvSpPr>
          <p:cNvPr id="2" name="CaixaDeTexto 1">
            <a:extLst>
              <a:ext uri="{FF2B5EF4-FFF2-40B4-BE49-F238E27FC236}">
                <a16:creationId xmlns:a16="http://schemas.microsoft.com/office/drawing/2014/main" id="{E38D0CA8-D9F4-F459-9EA0-86A7D7DE8EDA}"/>
              </a:ext>
            </a:extLst>
          </p:cNvPr>
          <p:cNvSpPr txBox="1"/>
          <p:nvPr/>
        </p:nvSpPr>
        <p:spPr>
          <a:xfrm>
            <a:off x="3286231" y="5984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3" name="CaixaDeTexto 2">
            <a:extLst>
              <a:ext uri="{FF2B5EF4-FFF2-40B4-BE49-F238E27FC236}">
                <a16:creationId xmlns:a16="http://schemas.microsoft.com/office/drawing/2014/main" id="{34CA8D12-8475-7CD8-7A61-3D508EB1BA4F}"/>
              </a:ext>
            </a:extLst>
          </p:cNvPr>
          <p:cNvSpPr txBox="1"/>
          <p:nvPr/>
        </p:nvSpPr>
        <p:spPr>
          <a:xfrm>
            <a:off x="4163074" y="4859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381605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Homem vestido de azul&#10;&#10;Descrição gerada automaticamente">
            <a:extLst>
              <a:ext uri="{FF2B5EF4-FFF2-40B4-BE49-F238E27FC236}">
                <a16:creationId xmlns:a16="http://schemas.microsoft.com/office/drawing/2014/main" id="{A03E5714-17F2-442C-B0A4-3807E24FB39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4890" t="2518" r="21000" b="54740"/>
          <a:stretch/>
        </p:blipFill>
        <p:spPr>
          <a:xfrm>
            <a:off x="195372" y="1746019"/>
            <a:ext cx="1697182" cy="1697182"/>
          </a:xfrm>
          <a:prstGeom prst="rect">
            <a:avLst/>
          </a:prstGeom>
        </p:spPr>
      </p:pic>
      <p:pic>
        <p:nvPicPr>
          <p:cNvPr id="56" name="Imagem 55">
            <a:extLst>
              <a:ext uri="{FF2B5EF4-FFF2-40B4-BE49-F238E27FC236}">
                <a16:creationId xmlns:a16="http://schemas.microsoft.com/office/drawing/2014/main" id="{40DCEBFB-550A-4F3F-B7EA-5D724ED0497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0521" t="4577" b="42410"/>
          <a:stretch/>
        </p:blipFill>
        <p:spPr>
          <a:xfrm>
            <a:off x="1959391" y="1746019"/>
            <a:ext cx="1697182" cy="1697182"/>
          </a:xfrm>
          <a:prstGeom prst="rect">
            <a:avLst/>
          </a:prstGeom>
        </p:spPr>
      </p:pic>
      <p:pic>
        <p:nvPicPr>
          <p:cNvPr id="58" name="Imagem 57">
            <a:extLst>
              <a:ext uri="{FF2B5EF4-FFF2-40B4-BE49-F238E27FC236}">
                <a16:creationId xmlns:a16="http://schemas.microsoft.com/office/drawing/2014/main" id="{ECC5808B-EA78-4A26-A0C9-D6D85C60F3A3}"/>
              </a:ext>
            </a:extLst>
          </p:cNvPr>
          <p:cNvPicPr>
            <a:picLocks noChangeAspect="1"/>
          </p:cNvPicPr>
          <p:nvPr/>
        </p:nvPicPr>
        <p:blipFill>
          <a:blip r:embed="rId4" cstate="hqprint">
            <a:extLst>
              <a:ext uri="{28A0092B-C50C-407E-A947-70E740481C1C}">
                <a14:useLocalDpi xmlns:a14="http://schemas.microsoft.com/office/drawing/2010/main"/>
              </a:ext>
            </a:extLst>
          </a:blip>
          <a:srcRect t="10000" b="10000"/>
          <a:stretch/>
        </p:blipFill>
        <p:spPr>
          <a:xfrm>
            <a:off x="3723410" y="1746019"/>
            <a:ext cx="1697182" cy="1697182"/>
          </a:xfrm>
          <a:prstGeom prst="rect">
            <a:avLst/>
          </a:prstGeom>
        </p:spPr>
      </p:pic>
      <p:pic>
        <p:nvPicPr>
          <p:cNvPr id="30" name="Imagem 29">
            <a:extLst>
              <a:ext uri="{FF2B5EF4-FFF2-40B4-BE49-F238E27FC236}">
                <a16:creationId xmlns:a16="http://schemas.microsoft.com/office/drawing/2014/main" id="{422AEC7A-21FD-4967-9379-250148B3FD2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4086" b="29254"/>
          <a:stretch/>
        </p:blipFill>
        <p:spPr>
          <a:xfrm>
            <a:off x="5487428" y="1746019"/>
            <a:ext cx="1697182" cy="1697182"/>
          </a:xfrm>
          <a:prstGeom prst="rect">
            <a:avLst/>
          </a:prstGeom>
        </p:spPr>
      </p:pic>
      <p:pic>
        <p:nvPicPr>
          <p:cNvPr id="36" name="Imagem 35">
            <a:extLst>
              <a:ext uri="{FF2B5EF4-FFF2-40B4-BE49-F238E27FC236}">
                <a16:creationId xmlns:a16="http://schemas.microsoft.com/office/drawing/2014/main" id="{0386F0CF-7D33-433E-A624-65DD01487D05}"/>
              </a:ext>
            </a:extLst>
          </p:cNvPr>
          <p:cNvPicPr>
            <a:picLocks noChangeAspect="1"/>
          </p:cNvPicPr>
          <p:nvPr/>
        </p:nvPicPr>
        <p:blipFill>
          <a:blip r:embed="rId6" cstate="hqprint">
            <a:extLst>
              <a:ext uri="{28A0092B-C50C-407E-A947-70E740481C1C}">
                <a14:useLocalDpi xmlns:a14="http://schemas.microsoft.com/office/drawing/2010/main"/>
              </a:ext>
            </a:extLst>
          </a:blip>
          <a:srcRect t="16667" b="16667"/>
          <a:stretch/>
        </p:blipFill>
        <p:spPr>
          <a:xfrm>
            <a:off x="7251446" y="1746019"/>
            <a:ext cx="1697182" cy="1697182"/>
          </a:xfrm>
          <a:prstGeom prst="rect">
            <a:avLst/>
          </a:prstGeom>
        </p:spPr>
      </p:pic>
      <p:sp>
        <p:nvSpPr>
          <p:cNvPr id="52" name="Retângulo 51">
            <a:extLst>
              <a:ext uri="{FF2B5EF4-FFF2-40B4-BE49-F238E27FC236}">
                <a16:creationId xmlns:a16="http://schemas.microsoft.com/office/drawing/2014/main" id="{EC3AF6AE-208D-4093-8224-0BECCB3FC8F7}"/>
              </a:ext>
            </a:extLst>
          </p:cNvPr>
          <p:cNvSpPr/>
          <p:nvPr/>
        </p:nvSpPr>
        <p:spPr>
          <a:xfrm flipV="1">
            <a:off x="195372" y="3448317"/>
            <a:ext cx="1697182" cy="6297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9" name="Group 1">
            <a:extLst>
              <a:ext uri="{FF2B5EF4-FFF2-40B4-BE49-F238E27FC236}">
                <a16:creationId xmlns:a16="http://schemas.microsoft.com/office/drawing/2014/main" id="{2667EC40-55B0-40AB-BCC8-4744E130A8C3}"/>
              </a:ext>
            </a:extLst>
          </p:cNvPr>
          <p:cNvGrpSpPr/>
          <p:nvPr/>
        </p:nvGrpSpPr>
        <p:grpSpPr>
          <a:xfrm>
            <a:off x="418967" y="3517448"/>
            <a:ext cx="1249994" cy="428830"/>
            <a:chOff x="1219200" y="3447536"/>
            <a:chExt cx="1833324" cy="628950"/>
          </a:xfrm>
        </p:grpSpPr>
        <p:sp>
          <p:nvSpPr>
            <p:cNvPr id="60" name="TextBox 53">
              <a:extLst>
                <a:ext uri="{FF2B5EF4-FFF2-40B4-BE49-F238E27FC236}">
                  <a16:creationId xmlns:a16="http://schemas.microsoft.com/office/drawing/2014/main" id="{D826D24D-16CB-46D8-B02B-90406A5107A3}"/>
                </a:ext>
              </a:extLst>
            </p:cNvPr>
            <p:cNvSpPr txBox="1"/>
            <p:nvPr/>
          </p:nvSpPr>
          <p:spPr>
            <a:xfrm>
              <a:off x="1219200" y="3447536"/>
              <a:ext cx="1833324" cy="419346"/>
            </a:xfrm>
            <a:prstGeom prst="rect">
              <a:avLst/>
            </a:prstGeom>
            <a:noFill/>
          </p:spPr>
          <p:txBody>
            <a:bodyPr wrap="square" rtlCol="0">
              <a:spAutoFit/>
            </a:bodyPr>
            <a:lstStyle/>
            <a:p>
              <a:pPr algn="ctr">
                <a:lnSpc>
                  <a:spcPct val="150000"/>
                </a:lnSpc>
              </a:pPr>
              <a:r>
                <a:rPr lang="pt-BR" sz="1050" b="1" dirty="0">
                  <a:solidFill>
                    <a:schemeClr val="bg1"/>
                  </a:solidFill>
                  <a:latin typeface="Heebo" pitchFamily="2" charset="-79"/>
                  <a:cs typeface="Heebo" pitchFamily="2" charset="-79"/>
                </a:rPr>
                <a:t>Jonas Medeiros</a:t>
              </a:r>
            </a:p>
          </p:txBody>
        </p:sp>
        <p:sp>
          <p:nvSpPr>
            <p:cNvPr id="61" name="TextBox 54">
              <a:extLst>
                <a:ext uri="{FF2B5EF4-FFF2-40B4-BE49-F238E27FC236}">
                  <a16:creationId xmlns:a16="http://schemas.microsoft.com/office/drawing/2014/main" id="{FE3BC224-2651-4FE6-892A-F511069D2444}"/>
                </a:ext>
              </a:extLst>
            </p:cNvPr>
            <p:cNvSpPr txBox="1"/>
            <p:nvPr/>
          </p:nvSpPr>
          <p:spPr>
            <a:xfrm>
              <a:off x="1219200" y="3699460"/>
              <a:ext cx="1833324" cy="377026"/>
            </a:xfrm>
            <a:prstGeom prst="rect">
              <a:avLst/>
            </a:prstGeom>
            <a:noFill/>
          </p:spPr>
          <p:txBody>
            <a:bodyPr wrap="square" rtlCol="0">
              <a:spAutoFit/>
            </a:bodyPr>
            <a:lstStyle/>
            <a:p>
              <a:pPr algn="ctr">
                <a:lnSpc>
                  <a:spcPct val="150000"/>
                </a:lnSpc>
              </a:pPr>
              <a:r>
                <a:rPr lang="pt-BR" sz="900" i="1" dirty="0">
                  <a:solidFill>
                    <a:schemeClr val="bg1"/>
                  </a:solidFill>
                  <a:latin typeface="Heebo" pitchFamily="2" charset="-79"/>
                  <a:cs typeface="Heebo" pitchFamily="2" charset="-79"/>
                </a:rPr>
                <a:t>Diretor Executivo</a:t>
              </a:r>
            </a:p>
          </p:txBody>
        </p:sp>
      </p:grpSp>
      <p:sp>
        <p:nvSpPr>
          <p:cNvPr id="55" name="Retângulo 54">
            <a:extLst>
              <a:ext uri="{FF2B5EF4-FFF2-40B4-BE49-F238E27FC236}">
                <a16:creationId xmlns:a16="http://schemas.microsoft.com/office/drawing/2014/main" id="{85EA8660-2A41-400C-B44A-0E23F33E700C}"/>
              </a:ext>
            </a:extLst>
          </p:cNvPr>
          <p:cNvSpPr/>
          <p:nvPr/>
        </p:nvSpPr>
        <p:spPr>
          <a:xfrm flipV="1">
            <a:off x="1959391" y="3448317"/>
            <a:ext cx="1697182" cy="629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2" name="Group 2">
            <a:extLst>
              <a:ext uri="{FF2B5EF4-FFF2-40B4-BE49-F238E27FC236}">
                <a16:creationId xmlns:a16="http://schemas.microsoft.com/office/drawing/2014/main" id="{CCFF4EA3-DF31-4822-8CF5-F2C24AABDEC2}"/>
              </a:ext>
            </a:extLst>
          </p:cNvPr>
          <p:cNvGrpSpPr/>
          <p:nvPr/>
        </p:nvGrpSpPr>
        <p:grpSpPr>
          <a:xfrm>
            <a:off x="2182985" y="3517448"/>
            <a:ext cx="1249994" cy="428830"/>
            <a:chOff x="3810000" y="3447536"/>
            <a:chExt cx="1833324" cy="628950"/>
          </a:xfrm>
        </p:grpSpPr>
        <p:sp>
          <p:nvSpPr>
            <p:cNvPr id="63" name="TextBox 55">
              <a:extLst>
                <a:ext uri="{FF2B5EF4-FFF2-40B4-BE49-F238E27FC236}">
                  <a16:creationId xmlns:a16="http://schemas.microsoft.com/office/drawing/2014/main" id="{24307B25-34BB-417A-88C7-91B878CEE9BF}"/>
                </a:ext>
              </a:extLst>
            </p:cNvPr>
            <p:cNvSpPr txBox="1"/>
            <p:nvPr/>
          </p:nvSpPr>
          <p:spPr>
            <a:xfrm>
              <a:off x="3810000" y="3447536"/>
              <a:ext cx="1833324" cy="419346"/>
            </a:xfrm>
            <a:prstGeom prst="rect">
              <a:avLst/>
            </a:prstGeom>
            <a:noFill/>
          </p:spPr>
          <p:txBody>
            <a:bodyPr wrap="square" rtlCol="0">
              <a:spAutoFit/>
            </a:bodyPr>
            <a:lstStyle/>
            <a:p>
              <a:pPr algn="ctr">
                <a:lnSpc>
                  <a:spcPct val="150000"/>
                </a:lnSpc>
              </a:pPr>
              <a:r>
                <a:rPr lang="pt-BR" sz="1050" b="1" dirty="0">
                  <a:solidFill>
                    <a:schemeClr val="bg1"/>
                  </a:solidFill>
                  <a:latin typeface="Heebo" pitchFamily="2" charset="-79"/>
                  <a:cs typeface="Heebo" pitchFamily="2" charset="-79"/>
                </a:rPr>
                <a:t>Ariane Barbosa</a:t>
              </a:r>
            </a:p>
          </p:txBody>
        </p:sp>
        <p:sp>
          <p:nvSpPr>
            <p:cNvPr id="64" name="TextBox 56">
              <a:extLst>
                <a:ext uri="{FF2B5EF4-FFF2-40B4-BE49-F238E27FC236}">
                  <a16:creationId xmlns:a16="http://schemas.microsoft.com/office/drawing/2014/main" id="{A98D8769-C534-4052-B6DB-DB159A19B3A3}"/>
                </a:ext>
              </a:extLst>
            </p:cNvPr>
            <p:cNvSpPr txBox="1"/>
            <p:nvPr/>
          </p:nvSpPr>
          <p:spPr>
            <a:xfrm>
              <a:off x="3810000" y="3699460"/>
              <a:ext cx="1833324" cy="377026"/>
            </a:xfrm>
            <a:prstGeom prst="rect">
              <a:avLst/>
            </a:prstGeom>
            <a:noFill/>
          </p:spPr>
          <p:txBody>
            <a:bodyPr wrap="square" rtlCol="0">
              <a:spAutoFit/>
            </a:bodyPr>
            <a:lstStyle/>
            <a:p>
              <a:pPr algn="ctr">
                <a:lnSpc>
                  <a:spcPct val="150000"/>
                </a:lnSpc>
              </a:pPr>
              <a:r>
                <a:rPr lang="pt-BR" sz="900" i="1" dirty="0">
                  <a:solidFill>
                    <a:schemeClr val="bg1"/>
                  </a:solidFill>
                  <a:latin typeface="Heebo" pitchFamily="2" charset="-79"/>
                  <a:cs typeface="Heebo" pitchFamily="2" charset="-79"/>
                </a:rPr>
                <a:t>Supervisora Técnica</a:t>
              </a:r>
            </a:p>
          </p:txBody>
        </p:sp>
      </p:grpSp>
      <p:sp>
        <p:nvSpPr>
          <p:cNvPr id="57" name="Retângulo 56">
            <a:extLst>
              <a:ext uri="{FF2B5EF4-FFF2-40B4-BE49-F238E27FC236}">
                <a16:creationId xmlns:a16="http://schemas.microsoft.com/office/drawing/2014/main" id="{99AFA434-D9D4-4A0B-B34B-046888DAEA3A}"/>
              </a:ext>
            </a:extLst>
          </p:cNvPr>
          <p:cNvSpPr/>
          <p:nvPr/>
        </p:nvSpPr>
        <p:spPr>
          <a:xfrm flipV="1">
            <a:off x="3723410" y="3448317"/>
            <a:ext cx="1697182" cy="6297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5" name="Group 3">
            <a:extLst>
              <a:ext uri="{FF2B5EF4-FFF2-40B4-BE49-F238E27FC236}">
                <a16:creationId xmlns:a16="http://schemas.microsoft.com/office/drawing/2014/main" id="{20ECD138-705A-44AF-A258-62292C663270}"/>
              </a:ext>
            </a:extLst>
          </p:cNvPr>
          <p:cNvGrpSpPr/>
          <p:nvPr/>
        </p:nvGrpSpPr>
        <p:grpSpPr>
          <a:xfrm>
            <a:off x="3947004" y="3517448"/>
            <a:ext cx="1249994" cy="428830"/>
            <a:chOff x="6400800" y="3447536"/>
            <a:chExt cx="1833324" cy="628950"/>
          </a:xfrm>
        </p:grpSpPr>
        <p:sp>
          <p:nvSpPr>
            <p:cNvPr id="66" name="TextBox 57">
              <a:extLst>
                <a:ext uri="{FF2B5EF4-FFF2-40B4-BE49-F238E27FC236}">
                  <a16:creationId xmlns:a16="http://schemas.microsoft.com/office/drawing/2014/main" id="{17A7B447-A7BB-422B-8FD4-DA99DBC09F3B}"/>
                </a:ext>
              </a:extLst>
            </p:cNvPr>
            <p:cNvSpPr txBox="1"/>
            <p:nvPr/>
          </p:nvSpPr>
          <p:spPr>
            <a:xfrm>
              <a:off x="6400800" y="3447536"/>
              <a:ext cx="1833324" cy="419346"/>
            </a:xfrm>
            <a:prstGeom prst="rect">
              <a:avLst/>
            </a:prstGeom>
            <a:noFill/>
          </p:spPr>
          <p:txBody>
            <a:bodyPr wrap="square" rtlCol="0">
              <a:spAutoFit/>
            </a:bodyPr>
            <a:lstStyle/>
            <a:p>
              <a:pPr algn="ctr">
                <a:lnSpc>
                  <a:spcPct val="150000"/>
                </a:lnSpc>
              </a:pPr>
              <a:r>
                <a:rPr lang="pt-BR" sz="1050" b="1" dirty="0">
                  <a:solidFill>
                    <a:schemeClr val="bg1"/>
                  </a:solidFill>
                  <a:latin typeface="Heebo" pitchFamily="2" charset="-79"/>
                  <a:cs typeface="Heebo" pitchFamily="2" charset="-79"/>
                </a:rPr>
                <a:t>Elis Afonso</a:t>
              </a:r>
            </a:p>
          </p:txBody>
        </p:sp>
        <p:sp>
          <p:nvSpPr>
            <p:cNvPr id="67" name="TextBox 58">
              <a:extLst>
                <a:ext uri="{FF2B5EF4-FFF2-40B4-BE49-F238E27FC236}">
                  <a16:creationId xmlns:a16="http://schemas.microsoft.com/office/drawing/2014/main" id="{8C9664C2-B6F1-497B-963D-79FC6099DF4D}"/>
                </a:ext>
              </a:extLst>
            </p:cNvPr>
            <p:cNvSpPr txBox="1"/>
            <p:nvPr/>
          </p:nvSpPr>
          <p:spPr>
            <a:xfrm>
              <a:off x="6400800" y="3699460"/>
              <a:ext cx="1833324" cy="377026"/>
            </a:xfrm>
            <a:prstGeom prst="rect">
              <a:avLst/>
            </a:prstGeom>
            <a:noFill/>
          </p:spPr>
          <p:txBody>
            <a:bodyPr wrap="square" rtlCol="0">
              <a:spAutoFit/>
            </a:bodyPr>
            <a:lstStyle/>
            <a:p>
              <a:pPr algn="ctr">
                <a:lnSpc>
                  <a:spcPct val="150000"/>
                </a:lnSpc>
              </a:pPr>
              <a:r>
                <a:rPr lang="pt-BR" sz="900" i="1" dirty="0">
                  <a:solidFill>
                    <a:schemeClr val="bg1"/>
                  </a:solidFill>
                  <a:latin typeface="Heebo" pitchFamily="2" charset="-79"/>
                  <a:cs typeface="Heebo" pitchFamily="2" charset="-79"/>
                </a:rPr>
                <a:t>Marketing</a:t>
              </a:r>
            </a:p>
          </p:txBody>
        </p:sp>
      </p:grpSp>
      <p:sp>
        <p:nvSpPr>
          <p:cNvPr id="29" name="Retângulo 28">
            <a:extLst>
              <a:ext uri="{FF2B5EF4-FFF2-40B4-BE49-F238E27FC236}">
                <a16:creationId xmlns:a16="http://schemas.microsoft.com/office/drawing/2014/main" id="{A27941E2-A037-4DE3-A3B9-7BFB8CA69CB7}"/>
              </a:ext>
            </a:extLst>
          </p:cNvPr>
          <p:cNvSpPr/>
          <p:nvPr/>
        </p:nvSpPr>
        <p:spPr>
          <a:xfrm flipV="1">
            <a:off x="5487428" y="3448317"/>
            <a:ext cx="1697182" cy="6297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1" name="Group 1">
            <a:extLst>
              <a:ext uri="{FF2B5EF4-FFF2-40B4-BE49-F238E27FC236}">
                <a16:creationId xmlns:a16="http://schemas.microsoft.com/office/drawing/2014/main" id="{75EA1443-095D-416B-B5E5-00EB96FE7FEE}"/>
              </a:ext>
            </a:extLst>
          </p:cNvPr>
          <p:cNvGrpSpPr/>
          <p:nvPr/>
        </p:nvGrpSpPr>
        <p:grpSpPr>
          <a:xfrm>
            <a:off x="5525529" y="3517445"/>
            <a:ext cx="1620982" cy="428830"/>
            <a:chOff x="947143" y="3447536"/>
            <a:chExt cx="2377440" cy="628951"/>
          </a:xfrm>
        </p:grpSpPr>
        <p:sp>
          <p:nvSpPr>
            <p:cNvPr id="32" name="TextBox 53">
              <a:extLst>
                <a:ext uri="{FF2B5EF4-FFF2-40B4-BE49-F238E27FC236}">
                  <a16:creationId xmlns:a16="http://schemas.microsoft.com/office/drawing/2014/main" id="{F01580A5-785A-43AA-9214-D8E7B8BA6400}"/>
                </a:ext>
              </a:extLst>
            </p:cNvPr>
            <p:cNvSpPr txBox="1"/>
            <p:nvPr/>
          </p:nvSpPr>
          <p:spPr>
            <a:xfrm>
              <a:off x="1219200" y="3447536"/>
              <a:ext cx="1833324" cy="419346"/>
            </a:xfrm>
            <a:prstGeom prst="rect">
              <a:avLst/>
            </a:prstGeom>
            <a:noFill/>
          </p:spPr>
          <p:txBody>
            <a:bodyPr wrap="square" rtlCol="0">
              <a:spAutoFit/>
            </a:bodyPr>
            <a:lstStyle/>
            <a:p>
              <a:pPr algn="ctr">
                <a:lnSpc>
                  <a:spcPct val="150000"/>
                </a:lnSpc>
              </a:pPr>
              <a:r>
                <a:rPr lang="pt-BR" sz="1050" b="1" dirty="0">
                  <a:solidFill>
                    <a:schemeClr val="bg1"/>
                  </a:solidFill>
                  <a:latin typeface="Heebo" pitchFamily="2" charset="-79"/>
                  <a:cs typeface="Heebo" pitchFamily="2" charset="-79"/>
                </a:rPr>
                <a:t>Nicholas Matos</a:t>
              </a:r>
            </a:p>
          </p:txBody>
        </p:sp>
        <p:sp>
          <p:nvSpPr>
            <p:cNvPr id="33" name="TextBox 54">
              <a:extLst>
                <a:ext uri="{FF2B5EF4-FFF2-40B4-BE49-F238E27FC236}">
                  <a16:creationId xmlns:a16="http://schemas.microsoft.com/office/drawing/2014/main" id="{7EC7C205-D861-4676-AEFF-BB3B82351F53}"/>
                </a:ext>
              </a:extLst>
            </p:cNvPr>
            <p:cNvSpPr txBox="1"/>
            <p:nvPr/>
          </p:nvSpPr>
          <p:spPr>
            <a:xfrm>
              <a:off x="947143" y="3699460"/>
              <a:ext cx="2377440" cy="377027"/>
            </a:xfrm>
            <a:prstGeom prst="rect">
              <a:avLst/>
            </a:prstGeom>
            <a:noFill/>
          </p:spPr>
          <p:txBody>
            <a:bodyPr wrap="square" rtlCol="0">
              <a:spAutoFit/>
            </a:bodyPr>
            <a:lstStyle/>
            <a:p>
              <a:pPr algn="ctr">
                <a:lnSpc>
                  <a:spcPct val="150000"/>
                </a:lnSpc>
              </a:pPr>
              <a:r>
                <a:rPr lang="pt-BR" sz="900" i="1" dirty="0">
                  <a:solidFill>
                    <a:schemeClr val="bg1"/>
                  </a:solidFill>
                  <a:latin typeface="Heebo" pitchFamily="2" charset="-79"/>
                  <a:cs typeface="Heebo" pitchFamily="2" charset="-79"/>
                </a:rPr>
                <a:t>Tecnologia da informação</a:t>
              </a:r>
            </a:p>
          </p:txBody>
        </p:sp>
      </p:grpSp>
      <p:sp>
        <p:nvSpPr>
          <p:cNvPr id="35" name="Retângulo 34">
            <a:extLst>
              <a:ext uri="{FF2B5EF4-FFF2-40B4-BE49-F238E27FC236}">
                <a16:creationId xmlns:a16="http://schemas.microsoft.com/office/drawing/2014/main" id="{9A0B2C9D-BA82-49A7-AA5B-76689C731FDF}"/>
              </a:ext>
            </a:extLst>
          </p:cNvPr>
          <p:cNvSpPr/>
          <p:nvPr/>
        </p:nvSpPr>
        <p:spPr>
          <a:xfrm flipV="1">
            <a:off x="7251446" y="3448317"/>
            <a:ext cx="1697182" cy="6297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7" name="Group 2">
            <a:extLst>
              <a:ext uri="{FF2B5EF4-FFF2-40B4-BE49-F238E27FC236}">
                <a16:creationId xmlns:a16="http://schemas.microsoft.com/office/drawing/2014/main" id="{C9F3A1EB-67CB-4B7F-9B1A-B16B75883A93}"/>
              </a:ext>
            </a:extLst>
          </p:cNvPr>
          <p:cNvGrpSpPr/>
          <p:nvPr/>
        </p:nvGrpSpPr>
        <p:grpSpPr>
          <a:xfrm>
            <a:off x="7475040" y="3517448"/>
            <a:ext cx="1249994" cy="428830"/>
            <a:chOff x="3810000" y="3447536"/>
            <a:chExt cx="1833324" cy="628950"/>
          </a:xfrm>
        </p:grpSpPr>
        <p:sp>
          <p:nvSpPr>
            <p:cNvPr id="38" name="TextBox 55">
              <a:extLst>
                <a:ext uri="{FF2B5EF4-FFF2-40B4-BE49-F238E27FC236}">
                  <a16:creationId xmlns:a16="http://schemas.microsoft.com/office/drawing/2014/main" id="{C4894606-E912-4C53-9DEF-A71A402CF934}"/>
                </a:ext>
              </a:extLst>
            </p:cNvPr>
            <p:cNvSpPr txBox="1"/>
            <p:nvPr/>
          </p:nvSpPr>
          <p:spPr>
            <a:xfrm>
              <a:off x="3810000" y="3447536"/>
              <a:ext cx="1833324" cy="419346"/>
            </a:xfrm>
            <a:prstGeom prst="rect">
              <a:avLst/>
            </a:prstGeom>
            <a:noFill/>
          </p:spPr>
          <p:txBody>
            <a:bodyPr wrap="square" rtlCol="0">
              <a:spAutoFit/>
            </a:bodyPr>
            <a:lstStyle/>
            <a:p>
              <a:pPr algn="ctr">
                <a:lnSpc>
                  <a:spcPct val="150000"/>
                </a:lnSpc>
              </a:pPr>
              <a:r>
                <a:rPr lang="pt-BR" sz="1050" b="1" dirty="0">
                  <a:solidFill>
                    <a:schemeClr val="bg1"/>
                  </a:solidFill>
                  <a:latin typeface="Heebo" pitchFamily="2" charset="-79"/>
                  <a:cs typeface="Heebo" pitchFamily="2" charset="-79"/>
                </a:rPr>
                <a:t>Lia </a:t>
              </a:r>
              <a:r>
                <a:rPr lang="pt-BR" sz="1050" b="1" dirty="0" err="1">
                  <a:solidFill>
                    <a:schemeClr val="bg1"/>
                  </a:solidFill>
                  <a:latin typeface="Heebo" pitchFamily="2" charset="-79"/>
                  <a:cs typeface="Heebo" pitchFamily="2" charset="-79"/>
                </a:rPr>
                <a:t>Nortega</a:t>
              </a:r>
              <a:endParaRPr lang="pt-BR" sz="1050" b="1" dirty="0">
                <a:solidFill>
                  <a:schemeClr val="bg1"/>
                </a:solidFill>
                <a:latin typeface="Heebo" pitchFamily="2" charset="-79"/>
                <a:cs typeface="Heebo" pitchFamily="2" charset="-79"/>
              </a:endParaRPr>
            </a:p>
          </p:txBody>
        </p:sp>
        <p:sp>
          <p:nvSpPr>
            <p:cNvPr id="39" name="TextBox 56">
              <a:extLst>
                <a:ext uri="{FF2B5EF4-FFF2-40B4-BE49-F238E27FC236}">
                  <a16:creationId xmlns:a16="http://schemas.microsoft.com/office/drawing/2014/main" id="{A8C4BE8A-2DA9-4945-855C-7252BB435C31}"/>
                </a:ext>
              </a:extLst>
            </p:cNvPr>
            <p:cNvSpPr txBox="1"/>
            <p:nvPr/>
          </p:nvSpPr>
          <p:spPr>
            <a:xfrm>
              <a:off x="3810000" y="3699460"/>
              <a:ext cx="1833324" cy="377026"/>
            </a:xfrm>
            <a:prstGeom prst="rect">
              <a:avLst/>
            </a:prstGeom>
            <a:noFill/>
          </p:spPr>
          <p:txBody>
            <a:bodyPr wrap="square" rtlCol="0">
              <a:spAutoFit/>
            </a:bodyPr>
            <a:lstStyle/>
            <a:p>
              <a:pPr algn="ctr">
                <a:lnSpc>
                  <a:spcPct val="150000"/>
                </a:lnSpc>
              </a:pPr>
              <a:r>
                <a:rPr lang="pt-BR" sz="900" i="1" dirty="0">
                  <a:solidFill>
                    <a:schemeClr val="bg1"/>
                  </a:solidFill>
                  <a:latin typeface="Heebo" pitchFamily="2" charset="-79"/>
                  <a:cs typeface="Heebo" pitchFamily="2" charset="-79"/>
                </a:rPr>
                <a:t>Recursos Humanos</a:t>
              </a:r>
            </a:p>
          </p:txBody>
        </p:sp>
      </p:grpSp>
      <p:sp>
        <p:nvSpPr>
          <p:cNvPr id="2" name="CaixaDeTexto 1">
            <a:extLst>
              <a:ext uri="{FF2B5EF4-FFF2-40B4-BE49-F238E27FC236}">
                <a16:creationId xmlns:a16="http://schemas.microsoft.com/office/drawing/2014/main" id="{109A7EC2-D6BE-34D7-3536-B30AB849BA53}"/>
              </a:ext>
            </a:extLst>
          </p:cNvPr>
          <p:cNvSpPr txBox="1"/>
          <p:nvPr/>
        </p:nvSpPr>
        <p:spPr>
          <a:xfrm>
            <a:off x="3286231" y="5984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3" name="CaixaDeTexto 2">
            <a:extLst>
              <a:ext uri="{FF2B5EF4-FFF2-40B4-BE49-F238E27FC236}">
                <a16:creationId xmlns:a16="http://schemas.microsoft.com/office/drawing/2014/main" id="{4CA1A578-29CE-EAFF-C813-4C65363167B5}"/>
              </a:ext>
            </a:extLst>
          </p:cNvPr>
          <p:cNvSpPr txBox="1"/>
          <p:nvPr/>
        </p:nvSpPr>
        <p:spPr>
          <a:xfrm>
            <a:off x="4163074" y="4859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297650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tângulo 52">
            <a:extLst>
              <a:ext uri="{FF2B5EF4-FFF2-40B4-BE49-F238E27FC236}">
                <a16:creationId xmlns:a16="http://schemas.microsoft.com/office/drawing/2014/main" id="{5446FC83-796C-47EF-B646-87B5CE29FBA2}"/>
              </a:ext>
            </a:extLst>
          </p:cNvPr>
          <p:cNvSpPr/>
          <p:nvPr/>
        </p:nvSpPr>
        <p:spPr>
          <a:xfrm>
            <a:off x="195372" y="2970059"/>
            <a:ext cx="1695828" cy="1601941"/>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tângulo 76">
            <a:extLst>
              <a:ext uri="{FF2B5EF4-FFF2-40B4-BE49-F238E27FC236}">
                <a16:creationId xmlns:a16="http://schemas.microsoft.com/office/drawing/2014/main" id="{91B2A10A-DE76-44B2-9B7F-3854592796B3}"/>
              </a:ext>
            </a:extLst>
          </p:cNvPr>
          <p:cNvSpPr/>
          <p:nvPr/>
        </p:nvSpPr>
        <p:spPr>
          <a:xfrm>
            <a:off x="1959391" y="2970059"/>
            <a:ext cx="1695828" cy="1601941"/>
          </a:xfrm>
          <a:prstGeom prst="rect">
            <a:avLst/>
          </a:prstGeom>
          <a:solidFill>
            <a:schemeClr val="bg1">
              <a:lumMod val="95000"/>
            </a:schemeClr>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A3CECDAD-618D-418E-ABBF-F7FE78102DD2}"/>
              </a:ext>
            </a:extLst>
          </p:cNvPr>
          <p:cNvSpPr/>
          <p:nvPr/>
        </p:nvSpPr>
        <p:spPr>
          <a:xfrm>
            <a:off x="3723410" y="2970059"/>
            <a:ext cx="1695828" cy="1601941"/>
          </a:xfrm>
          <a:prstGeom prst="rect">
            <a:avLst/>
          </a:prstGeom>
          <a:solidFill>
            <a:schemeClr val="bg1">
              <a:lumMod val="95000"/>
            </a:schemeClr>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266E8C6E-9FB1-42C1-B4B4-EA971E238936}"/>
              </a:ext>
            </a:extLst>
          </p:cNvPr>
          <p:cNvSpPr/>
          <p:nvPr/>
        </p:nvSpPr>
        <p:spPr>
          <a:xfrm>
            <a:off x="5487429" y="2970059"/>
            <a:ext cx="1695828" cy="1601941"/>
          </a:xfrm>
          <a:prstGeom prst="rect">
            <a:avLst/>
          </a:prstGeom>
          <a:solidFill>
            <a:schemeClr val="bg1">
              <a:lumMod val="95000"/>
            </a:schemeClr>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E9B0B762-645B-4BC2-9C2E-5805FFF0FA90}"/>
              </a:ext>
            </a:extLst>
          </p:cNvPr>
          <p:cNvSpPr/>
          <p:nvPr/>
        </p:nvSpPr>
        <p:spPr>
          <a:xfrm>
            <a:off x="7251446" y="2970059"/>
            <a:ext cx="1695828" cy="1601941"/>
          </a:xfrm>
          <a:prstGeom prst="rect">
            <a:avLst/>
          </a:prstGeom>
          <a:solidFill>
            <a:schemeClr val="bg1">
              <a:lumMod val="95000"/>
            </a:schemeClr>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descr="Homem vestido de azul&#10;&#10;Descrição gerada automaticamente">
            <a:extLst>
              <a:ext uri="{FF2B5EF4-FFF2-40B4-BE49-F238E27FC236}">
                <a16:creationId xmlns:a16="http://schemas.microsoft.com/office/drawing/2014/main" id="{A03E5714-17F2-442C-B0A4-3807E24FB39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4890" t="2518" r="21000" b="54740"/>
          <a:stretch/>
        </p:blipFill>
        <p:spPr>
          <a:xfrm>
            <a:off x="195372" y="1746019"/>
            <a:ext cx="1697182" cy="1697182"/>
          </a:xfrm>
          <a:prstGeom prst="rect">
            <a:avLst/>
          </a:prstGeom>
        </p:spPr>
      </p:pic>
      <p:pic>
        <p:nvPicPr>
          <p:cNvPr id="56" name="Imagem 55">
            <a:extLst>
              <a:ext uri="{FF2B5EF4-FFF2-40B4-BE49-F238E27FC236}">
                <a16:creationId xmlns:a16="http://schemas.microsoft.com/office/drawing/2014/main" id="{40DCEBFB-550A-4F3F-B7EA-5D724ED0497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0521" t="4577" b="42410"/>
          <a:stretch/>
        </p:blipFill>
        <p:spPr>
          <a:xfrm>
            <a:off x="1959391" y="1746019"/>
            <a:ext cx="1697182" cy="1697182"/>
          </a:xfrm>
          <a:prstGeom prst="rect">
            <a:avLst/>
          </a:prstGeom>
        </p:spPr>
      </p:pic>
      <p:pic>
        <p:nvPicPr>
          <p:cNvPr id="58" name="Imagem 57">
            <a:extLst>
              <a:ext uri="{FF2B5EF4-FFF2-40B4-BE49-F238E27FC236}">
                <a16:creationId xmlns:a16="http://schemas.microsoft.com/office/drawing/2014/main" id="{ECC5808B-EA78-4A26-A0C9-D6D85C60F3A3}"/>
              </a:ext>
            </a:extLst>
          </p:cNvPr>
          <p:cNvPicPr>
            <a:picLocks noChangeAspect="1"/>
          </p:cNvPicPr>
          <p:nvPr/>
        </p:nvPicPr>
        <p:blipFill>
          <a:blip r:embed="rId4" cstate="hqprint">
            <a:extLst>
              <a:ext uri="{28A0092B-C50C-407E-A947-70E740481C1C}">
                <a14:useLocalDpi xmlns:a14="http://schemas.microsoft.com/office/drawing/2010/main"/>
              </a:ext>
            </a:extLst>
          </a:blip>
          <a:srcRect t="10000" b="10000"/>
          <a:stretch/>
        </p:blipFill>
        <p:spPr>
          <a:xfrm>
            <a:off x="3723410" y="1746019"/>
            <a:ext cx="1697182" cy="1697182"/>
          </a:xfrm>
          <a:prstGeom prst="rect">
            <a:avLst/>
          </a:prstGeom>
        </p:spPr>
      </p:pic>
      <p:pic>
        <p:nvPicPr>
          <p:cNvPr id="30" name="Imagem 29">
            <a:extLst>
              <a:ext uri="{FF2B5EF4-FFF2-40B4-BE49-F238E27FC236}">
                <a16:creationId xmlns:a16="http://schemas.microsoft.com/office/drawing/2014/main" id="{422AEC7A-21FD-4967-9379-250148B3FD2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4086" b="29254"/>
          <a:stretch/>
        </p:blipFill>
        <p:spPr>
          <a:xfrm>
            <a:off x="5487428" y="1746019"/>
            <a:ext cx="1697182" cy="1697182"/>
          </a:xfrm>
          <a:prstGeom prst="rect">
            <a:avLst/>
          </a:prstGeom>
        </p:spPr>
      </p:pic>
      <p:pic>
        <p:nvPicPr>
          <p:cNvPr id="36" name="Imagem 35">
            <a:extLst>
              <a:ext uri="{FF2B5EF4-FFF2-40B4-BE49-F238E27FC236}">
                <a16:creationId xmlns:a16="http://schemas.microsoft.com/office/drawing/2014/main" id="{0386F0CF-7D33-433E-A624-65DD01487D05}"/>
              </a:ext>
            </a:extLst>
          </p:cNvPr>
          <p:cNvPicPr>
            <a:picLocks noChangeAspect="1"/>
          </p:cNvPicPr>
          <p:nvPr/>
        </p:nvPicPr>
        <p:blipFill>
          <a:blip r:embed="rId6" cstate="hqprint">
            <a:extLst>
              <a:ext uri="{28A0092B-C50C-407E-A947-70E740481C1C}">
                <a14:useLocalDpi xmlns:a14="http://schemas.microsoft.com/office/drawing/2010/main"/>
              </a:ext>
            </a:extLst>
          </a:blip>
          <a:srcRect t="16667" b="16667"/>
          <a:stretch/>
        </p:blipFill>
        <p:spPr>
          <a:xfrm>
            <a:off x="7251446" y="1746019"/>
            <a:ext cx="1697182" cy="1697182"/>
          </a:xfrm>
          <a:prstGeom prst="rect">
            <a:avLst/>
          </a:prstGeom>
        </p:spPr>
      </p:pic>
      <p:sp>
        <p:nvSpPr>
          <p:cNvPr id="52" name="Retângulo 51">
            <a:extLst>
              <a:ext uri="{FF2B5EF4-FFF2-40B4-BE49-F238E27FC236}">
                <a16:creationId xmlns:a16="http://schemas.microsoft.com/office/drawing/2014/main" id="{EC3AF6AE-208D-4093-8224-0BECCB3FC8F7}"/>
              </a:ext>
            </a:extLst>
          </p:cNvPr>
          <p:cNvSpPr/>
          <p:nvPr/>
        </p:nvSpPr>
        <p:spPr>
          <a:xfrm flipV="1">
            <a:off x="195372" y="2970059"/>
            <a:ext cx="1697182" cy="4731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9" name="Group 1">
            <a:extLst>
              <a:ext uri="{FF2B5EF4-FFF2-40B4-BE49-F238E27FC236}">
                <a16:creationId xmlns:a16="http://schemas.microsoft.com/office/drawing/2014/main" id="{2667EC40-55B0-40AB-BCC8-4744E130A8C3}"/>
              </a:ext>
            </a:extLst>
          </p:cNvPr>
          <p:cNvGrpSpPr/>
          <p:nvPr/>
        </p:nvGrpSpPr>
        <p:grpSpPr>
          <a:xfrm>
            <a:off x="418967" y="2960885"/>
            <a:ext cx="1249994" cy="428830"/>
            <a:chOff x="1219200" y="3447536"/>
            <a:chExt cx="1833324" cy="628950"/>
          </a:xfrm>
        </p:grpSpPr>
        <p:sp>
          <p:nvSpPr>
            <p:cNvPr id="60" name="TextBox 53">
              <a:extLst>
                <a:ext uri="{FF2B5EF4-FFF2-40B4-BE49-F238E27FC236}">
                  <a16:creationId xmlns:a16="http://schemas.microsoft.com/office/drawing/2014/main" id="{D826D24D-16CB-46D8-B02B-90406A5107A3}"/>
                </a:ext>
              </a:extLst>
            </p:cNvPr>
            <p:cNvSpPr txBox="1"/>
            <p:nvPr/>
          </p:nvSpPr>
          <p:spPr>
            <a:xfrm>
              <a:off x="1219200" y="3447536"/>
              <a:ext cx="1833324" cy="419346"/>
            </a:xfrm>
            <a:prstGeom prst="rect">
              <a:avLst/>
            </a:prstGeom>
            <a:noFill/>
          </p:spPr>
          <p:txBody>
            <a:bodyPr wrap="square" rtlCol="0">
              <a:spAutoFit/>
            </a:bodyPr>
            <a:lstStyle/>
            <a:p>
              <a:pPr algn="ctr">
                <a:lnSpc>
                  <a:spcPct val="150000"/>
                </a:lnSpc>
              </a:pPr>
              <a:r>
                <a:rPr lang="pt-BR" sz="1050" b="1" dirty="0">
                  <a:solidFill>
                    <a:schemeClr val="bg1"/>
                  </a:solidFill>
                  <a:latin typeface="Heebo" pitchFamily="2" charset="-79"/>
                  <a:cs typeface="Heebo" pitchFamily="2" charset="-79"/>
                </a:rPr>
                <a:t>Jonas Medeiros</a:t>
              </a:r>
            </a:p>
          </p:txBody>
        </p:sp>
        <p:sp>
          <p:nvSpPr>
            <p:cNvPr id="61" name="TextBox 54">
              <a:extLst>
                <a:ext uri="{FF2B5EF4-FFF2-40B4-BE49-F238E27FC236}">
                  <a16:creationId xmlns:a16="http://schemas.microsoft.com/office/drawing/2014/main" id="{FE3BC224-2651-4FE6-892A-F511069D2444}"/>
                </a:ext>
              </a:extLst>
            </p:cNvPr>
            <p:cNvSpPr txBox="1"/>
            <p:nvPr/>
          </p:nvSpPr>
          <p:spPr>
            <a:xfrm>
              <a:off x="1219200" y="3699460"/>
              <a:ext cx="1833324" cy="377026"/>
            </a:xfrm>
            <a:prstGeom prst="rect">
              <a:avLst/>
            </a:prstGeom>
            <a:noFill/>
          </p:spPr>
          <p:txBody>
            <a:bodyPr wrap="square" rtlCol="0">
              <a:spAutoFit/>
            </a:bodyPr>
            <a:lstStyle/>
            <a:p>
              <a:pPr algn="ctr">
                <a:lnSpc>
                  <a:spcPct val="150000"/>
                </a:lnSpc>
              </a:pPr>
              <a:r>
                <a:rPr lang="pt-BR" sz="900" i="1" dirty="0">
                  <a:solidFill>
                    <a:schemeClr val="bg1"/>
                  </a:solidFill>
                  <a:latin typeface="Heebo" pitchFamily="2" charset="-79"/>
                  <a:cs typeface="Heebo" pitchFamily="2" charset="-79"/>
                </a:rPr>
                <a:t>Diretor Executivo</a:t>
              </a:r>
            </a:p>
          </p:txBody>
        </p:sp>
      </p:grpSp>
      <p:sp>
        <p:nvSpPr>
          <p:cNvPr id="55" name="Retângulo 54">
            <a:extLst>
              <a:ext uri="{FF2B5EF4-FFF2-40B4-BE49-F238E27FC236}">
                <a16:creationId xmlns:a16="http://schemas.microsoft.com/office/drawing/2014/main" id="{85EA8660-2A41-400C-B44A-0E23F33E700C}"/>
              </a:ext>
            </a:extLst>
          </p:cNvPr>
          <p:cNvSpPr/>
          <p:nvPr/>
        </p:nvSpPr>
        <p:spPr>
          <a:xfrm flipV="1">
            <a:off x="1959391" y="2970059"/>
            <a:ext cx="1697182" cy="473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2" name="Group 2">
            <a:extLst>
              <a:ext uri="{FF2B5EF4-FFF2-40B4-BE49-F238E27FC236}">
                <a16:creationId xmlns:a16="http://schemas.microsoft.com/office/drawing/2014/main" id="{CCFF4EA3-DF31-4822-8CF5-F2C24AABDEC2}"/>
              </a:ext>
            </a:extLst>
          </p:cNvPr>
          <p:cNvGrpSpPr/>
          <p:nvPr/>
        </p:nvGrpSpPr>
        <p:grpSpPr>
          <a:xfrm>
            <a:off x="2182985" y="2960885"/>
            <a:ext cx="1249994" cy="428830"/>
            <a:chOff x="3810000" y="3447536"/>
            <a:chExt cx="1833324" cy="628950"/>
          </a:xfrm>
        </p:grpSpPr>
        <p:sp>
          <p:nvSpPr>
            <p:cNvPr id="63" name="TextBox 55">
              <a:extLst>
                <a:ext uri="{FF2B5EF4-FFF2-40B4-BE49-F238E27FC236}">
                  <a16:creationId xmlns:a16="http://schemas.microsoft.com/office/drawing/2014/main" id="{24307B25-34BB-417A-88C7-91B878CEE9BF}"/>
                </a:ext>
              </a:extLst>
            </p:cNvPr>
            <p:cNvSpPr txBox="1"/>
            <p:nvPr/>
          </p:nvSpPr>
          <p:spPr>
            <a:xfrm>
              <a:off x="3810000" y="3447536"/>
              <a:ext cx="1833324" cy="419346"/>
            </a:xfrm>
            <a:prstGeom prst="rect">
              <a:avLst/>
            </a:prstGeom>
            <a:noFill/>
          </p:spPr>
          <p:txBody>
            <a:bodyPr wrap="square" rtlCol="0">
              <a:spAutoFit/>
            </a:bodyPr>
            <a:lstStyle/>
            <a:p>
              <a:pPr algn="ctr">
                <a:lnSpc>
                  <a:spcPct val="150000"/>
                </a:lnSpc>
              </a:pPr>
              <a:r>
                <a:rPr lang="pt-BR" sz="1050" b="1" dirty="0">
                  <a:solidFill>
                    <a:schemeClr val="bg1"/>
                  </a:solidFill>
                  <a:latin typeface="Heebo" pitchFamily="2" charset="-79"/>
                  <a:cs typeface="Heebo" pitchFamily="2" charset="-79"/>
                </a:rPr>
                <a:t>Ariane Barbosa</a:t>
              </a:r>
            </a:p>
          </p:txBody>
        </p:sp>
        <p:sp>
          <p:nvSpPr>
            <p:cNvPr id="64" name="TextBox 56">
              <a:extLst>
                <a:ext uri="{FF2B5EF4-FFF2-40B4-BE49-F238E27FC236}">
                  <a16:creationId xmlns:a16="http://schemas.microsoft.com/office/drawing/2014/main" id="{A98D8769-C534-4052-B6DB-DB159A19B3A3}"/>
                </a:ext>
              </a:extLst>
            </p:cNvPr>
            <p:cNvSpPr txBox="1"/>
            <p:nvPr/>
          </p:nvSpPr>
          <p:spPr>
            <a:xfrm>
              <a:off x="3810000" y="3699460"/>
              <a:ext cx="1833324" cy="377026"/>
            </a:xfrm>
            <a:prstGeom prst="rect">
              <a:avLst/>
            </a:prstGeom>
            <a:noFill/>
          </p:spPr>
          <p:txBody>
            <a:bodyPr wrap="square" rtlCol="0">
              <a:spAutoFit/>
            </a:bodyPr>
            <a:lstStyle/>
            <a:p>
              <a:pPr algn="ctr">
                <a:lnSpc>
                  <a:spcPct val="150000"/>
                </a:lnSpc>
              </a:pPr>
              <a:r>
                <a:rPr lang="pt-BR" sz="900" i="1" dirty="0">
                  <a:solidFill>
                    <a:schemeClr val="bg1"/>
                  </a:solidFill>
                  <a:latin typeface="Heebo" pitchFamily="2" charset="-79"/>
                  <a:cs typeface="Heebo" pitchFamily="2" charset="-79"/>
                </a:rPr>
                <a:t>Supervisora Técnica</a:t>
              </a:r>
            </a:p>
          </p:txBody>
        </p:sp>
      </p:grpSp>
      <p:sp>
        <p:nvSpPr>
          <p:cNvPr id="57" name="Retângulo 56">
            <a:extLst>
              <a:ext uri="{FF2B5EF4-FFF2-40B4-BE49-F238E27FC236}">
                <a16:creationId xmlns:a16="http://schemas.microsoft.com/office/drawing/2014/main" id="{99AFA434-D9D4-4A0B-B34B-046888DAEA3A}"/>
              </a:ext>
            </a:extLst>
          </p:cNvPr>
          <p:cNvSpPr/>
          <p:nvPr/>
        </p:nvSpPr>
        <p:spPr>
          <a:xfrm flipV="1">
            <a:off x="3723410" y="2970059"/>
            <a:ext cx="1697182" cy="473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5" name="Group 3">
            <a:extLst>
              <a:ext uri="{FF2B5EF4-FFF2-40B4-BE49-F238E27FC236}">
                <a16:creationId xmlns:a16="http://schemas.microsoft.com/office/drawing/2014/main" id="{20ECD138-705A-44AF-A258-62292C663270}"/>
              </a:ext>
            </a:extLst>
          </p:cNvPr>
          <p:cNvGrpSpPr/>
          <p:nvPr/>
        </p:nvGrpSpPr>
        <p:grpSpPr>
          <a:xfrm>
            <a:off x="3947004" y="2960885"/>
            <a:ext cx="1249994" cy="428830"/>
            <a:chOff x="6400800" y="3447536"/>
            <a:chExt cx="1833324" cy="628950"/>
          </a:xfrm>
        </p:grpSpPr>
        <p:sp>
          <p:nvSpPr>
            <p:cNvPr id="66" name="TextBox 57">
              <a:extLst>
                <a:ext uri="{FF2B5EF4-FFF2-40B4-BE49-F238E27FC236}">
                  <a16:creationId xmlns:a16="http://schemas.microsoft.com/office/drawing/2014/main" id="{17A7B447-A7BB-422B-8FD4-DA99DBC09F3B}"/>
                </a:ext>
              </a:extLst>
            </p:cNvPr>
            <p:cNvSpPr txBox="1"/>
            <p:nvPr/>
          </p:nvSpPr>
          <p:spPr>
            <a:xfrm>
              <a:off x="6400800" y="3447536"/>
              <a:ext cx="1833324" cy="419346"/>
            </a:xfrm>
            <a:prstGeom prst="rect">
              <a:avLst/>
            </a:prstGeom>
            <a:noFill/>
          </p:spPr>
          <p:txBody>
            <a:bodyPr wrap="square" rtlCol="0">
              <a:spAutoFit/>
            </a:bodyPr>
            <a:lstStyle/>
            <a:p>
              <a:pPr algn="ctr">
                <a:lnSpc>
                  <a:spcPct val="150000"/>
                </a:lnSpc>
              </a:pPr>
              <a:r>
                <a:rPr lang="pt-BR" sz="1050" b="1" dirty="0">
                  <a:solidFill>
                    <a:schemeClr val="bg1"/>
                  </a:solidFill>
                  <a:latin typeface="Heebo" pitchFamily="2" charset="-79"/>
                  <a:cs typeface="Heebo" pitchFamily="2" charset="-79"/>
                </a:rPr>
                <a:t>Elis Afonso</a:t>
              </a:r>
            </a:p>
          </p:txBody>
        </p:sp>
        <p:sp>
          <p:nvSpPr>
            <p:cNvPr id="67" name="TextBox 58">
              <a:extLst>
                <a:ext uri="{FF2B5EF4-FFF2-40B4-BE49-F238E27FC236}">
                  <a16:creationId xmlns:a16="http://schemas.microsoft.com/office/drawing/2014/main" id="{8C9664C2-B6F1-497B-963D-79FC6099DF4D}"/>
                </a:ext>
              </a:extLst>
            </p:cNvPr>
            <p:cNvSpPr txBox="1"/>
            <p:nvPr/>
          </p:nvSpPr>
          <p:spPr>
            <a:xfrm>
              <a:off x="6400800" y="3699460"/>
              <a:ext cx="1833324" cy="377026"/>
            </a:xfrm>
            <a:prstGeom prst="rect">
              <a:avLst/>
            </a:prstGeom>
            <a:noFill/>
          </p:spPr>
          <p:txBody>
            <a:bodyPr wrap="square" rtlCol="0">
              <a:spAutoFit/>
            </a:bodyPr>
            <a:lstStyle/>
            <a:p>
              <a:pPr algn="ctr">
                <a:lnSpc>
                  <a:spcPct val="150000"/>
                </a:lnSpc>
              </a:pPr>
              <a:r>
                <a:rPr lang="pt-BR" sz="900" i="1" dirty="0">
                  <a:solidFill>
                    <a:schemeClr val="bg1"/>
                  </a:solidFill>
                  <a:latin typeface="Heebo" pitchFamily="2" charset="-79"/>
                  <a:cs typeface="Heebo" pitchFamily="2" charset="-79"/>
                </a:rPr>
                <a:t>Marketing</a:t>
              </a:r>
            </a:p>
          </p:txBody>
        </p:sp>
      </p:grpSp>
      <p:sp>
        <p:nvSpPr>
          <p:cNvPr id="29" name="Retângulo 28">
            <a:extLst>
              <a:ext uri="{FF2B5EF4-FFF2-40B4-BE49-F238E27FC236}">
                <a16:creationId xmlns:a16="http://schemas.microsoft.com/office/drawing/2014/main" id="{A27941E2-A037-4DE3-A3B9-7BFB8CA69CB7}"/>
              </a:ext>
            </a:extLst>
          </p:cNvPr>
          <p:cNvSpPr/>
          <p:nvPr/>
        </p:nvSpPr>
        <p:spPr>
          <a:xfrm flipV="1">
            <a:off x="5487428" y="2970059"/>
            <a:ext cx="1697182" cy="473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1" name="Group 1">
            <a:extLst>
              <a:ext uri="{FF2B5EF4-FFF2-40B4-BE49-F238E27FC236}">
                <a16:creationId xmlns:a16="http://schemas.microsoft.com/office/drawing/2014/main" id="{75EA1443-095D-416B-B5E5-00EB96FE7FEE}"/>
              </a:ext>
            </a:extLst>
          </p:cNvPr>
          <p:cNvGrpSpPr/>
          <p:nvPr/>
        </p:nvGrpSpPr>
        <p:grpSpPr>
          <a:xfrm>
            <a:off x="5525529" y="2960882"/>
            <a:ext cx="1620982" cy="428830"/>
            <a:chOff x="947143" y="3447536"/>
            <a:chExt cx="2377440" cy="628951"/>
          </a:xfrm>
        </p:grpSpPr>
        <p:sp>
          <p:nvSpPr>
            <p:cNvPr id="32" name="TextBox 53">
              <a:extLst>
                <a:ext uri="{FF2B5EF4-FFF2-40B4-BE49-F238E27FC236}">
                  <a16:creationId xmlns:a16="http://schemas.microsoft.com/office/drawing/2014/main" id="{F01580A5-785A-43AA-9214-D8E7B8BA6400}"/>
                </a:ext>
              </a:extLst>
            </p:cNvPr>
            <p:cNvSpPr txBox="1"/>
            <p:nvPr/>
          </p:nvSpPr>
          <p:spPr>
            <a:xfrm>
              <a:off x="1219200" y="3447536"/>
              <a:ext cx="1833324" cy="419346"/>
            </a:xfrm>
            <a:prstGeom prst="rect">
              <a:avLst/>
            </a:prstGeom>
            <a:noFill/>
          </p:spPr>
          <p:txBody>
            <a:bodyPr wrap="square" rtlCol="0">
              <a:spAutoFit/>
            </a:bodyPr>
            <a:lstStyle/>
            <a:p>
              <a:pPr algn="ctr">
                <a:lnSpc>
                  <a:spcPct val="150000"/>
                </a:lnSpc>
              </a:pPr>
              <a:r>
                <a:rPr lang="pt-BR" sz="1050" b="1" dirty="0">
                  <a:solidFill>
                    <a:schemeClr val="bg1"/>
                  </a:solidFill>
                  <a:latin typeface="Heebo" pitchFamily="2" charset="-79"/>
                  <a:cs typeface="Heebo" pitchFamily="2" charset="-79"/>
                </a:rPr>
                <a:t>Nicholas Matos</a:t>
              </a:r>
            </a:p>
          </p:txBody>
        </p:sp>
        <p:sp>
          <p:nvSpPr>
            <p:cNvPr id="33" name="TextBox 54">
              <a:extLst>
                <a:ext uri="{FF2B5EF4-FFF2-40B4-BE49-F238E27FC236}">
                  <a16:creationId xmlns:a16="http://schemas.microsoft.com/office/drawing/2014/main" id="{7EC7C205-D861-4676-AEFF-BB3B82351F53}"/>
                </a:ext>
              </a:extLst>
            </p:cNvPr>
            <p:cNvSpPr txBox="1"/>
            <p:nvPr/>
          </p:nvSpPr>
          <p:spPr>
            <a:xfrm>
              <a:off x="947143" y="3699460"/>
              <a:ext cx="2377440" cy="377027"/>
            </a:xfrm>
            <a:prstGeom prst="rect">
              <a:avLst/>
            </a:prstGeom>
            <a:noFill/>
          </p:spPr>
          <p:txBody>
            <a:bodyPr wrap="square" rtlCol="0">
              <a:spAutoFit/>
            </a:bodyPr>
            <a:lstStyle/>
            <a:p>
              <a:pPr algn="ctr">
                <a:lnSpc>
                  <a:spcPct val="150000"/>
                </a:lnSpc>
              </a:pPr>
              <a:r>
                <a:rPr lang="pt-BR" sz="900" i="1" dirty="0">
                  <a:solidFill>
                    <a:schemeClr val="bg1"/>
                  </a:solidFill>
                  <a:latin typeface="Heebo" pitchFamily="2" charset="-79"/>
                  <a:cs typeface="Heebo" pitchFamily="2" charset="-79"/>
                </a:rPr>
                <a:t>Tecnologia da informação</a:t>
              </a:r>
            </a:p>
          </p:txBody>
        </p:sp>
      </p:grpSp>
      <p:sp>
        <p:nvSpPr>
          <p:cNvPr id="35" name="Retângulo 34">
            <a:extLst>
              <a:ext uri="{FF2B5EF4-FFF2-40B4-BE49-F238E27FC236}">
                <a16:creationId xmlns:a16="http://schemas.microsoft.com/office/drawing/2014/main" id="{9A0B2C9D-BA82-49A7-AA5B-76689C731FDF}"/>
              </a:ext>
            </a:extLst>
          </p:cNvPr>
          <p:cNvSpPr/>
          <p:nvPr/>
        </p:nvSpPr>
        <p:spPr>
          <a:xfrm flipV="1">
            <a:off x="7251446" y="2970059"/>
            <a:ext cx="1697182" cy="473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7" name="Group 2">
            <a:extLst>
              <a:ext uri="{FF2B5EF4-FFF2-40B4-BE49-F238E27FC236}">
                <a16:creationId xmlns:a16="http://schemas.microsoft.com/office/drawing/2014/main" id="{C9F3A1EB-67CB-4B7F-9B1A-B16B75883A93}"/>
              </a:ext>
            </a:extLst>
          </p:cNvPr>
          <p:cNvGrpSpPr/>
          <p:nvPr/>
        </p:nvGrpSpPr>
        <p:grpSpPr>
          <a:xfrm>
            <a:off x="7475040" y="2960885"/>
            <a:ext cx="1249994" cy="428830"/>
            <a:chOff x="3810000" y="3447536"/>
            <a:chExt cx="1833324" cy="628950"/>
          </a:xfrm>
        </p:grpSpPr>
        <p:sp>
          <p:nvSpPr>
            <p:cNvPr id="38" name="TextBox 55">
              <a:extLst>
                <a:ext uri="{FF2B5EF4-FFF2-40B4-BE49-F238E27FC236}">
                  <a16:creationId xmlns:a16="http://schemas.microsoft.com/office/drawing/2014/main" id="{C4894606-E912-4C53-9DEF-A71A402CF934}"/>
                </a:ext>
              </a:extLst>
            </p:cNvPr>
            <p:cNvSpPr txBox="1"/>
            <p:nvPr/>
          </p:nvSpPr>
          <p:spPr>
            <a:xfrm>
              <a:off x="3810000" y="3447536"/>
              <a:ext cx="1833324" cy="419346"/>
            </a:xfrm>
            <a:prstGeom prst="rect">
              <a:avLst/>
            </a:prstGeom>
            <a:noFill/>
          </p:spPr>
          <p:txBody>
            <a:bodyPr wrap="square" rtlCol="0">
              <a:spAutoFit/>
            </a:bodyPr>
            <a:lstStyle/>
            <a:p>
              <a:pPr algn="ctr">
                <a:lnSpc>
                  <a:spcPct val="150000"/>
                </a:lnSpc>
              </a:pPr>
              <a:r>
                <a:rPr lang="pt-BR" sz="1050" b="1" dirty="0">
                  <a:solidFill>
                    <a:schemeClr val="bg1"/>
                  </a:solidFill>
                  <a:latin typeface="Heebo" pitchFamily="2" charset="-79"/>
                  <a:cs typeface="Heebo" pitchFamily="2" charset="-79"/>
                </a:rPr>
                <a:t>Lia </a:t>
              </a:r>
              <a:r>
                <a:rPr lang="pt-BR" sz="1050" b="1" dirty="0" err="1">
                  <a:solidFill>
                    <a:schemeClr val="bg1"/>
                  </a:solidFill>
                  <a:latin typeface="Heebo" pitchFamily="2" charset="-79"/>
                  <a:cs typeface="Heebo" pitchFamily="2" charset="-79"/>
                </a:rPr>
                <a:t>Nortega</a:t>
              </a:r>
              <a:endParaRPr lang="pt-BR" sz="1050" b="1" dirty="0">
                <a:solidFill>
                  <a:schemeClr val="bg1"/>
                </a:solidFill>
                <a:latin typeface="Heebo" pitchFamily="2" charset="-79"/>
                <a:cs typeface="Heebo" pitchFamily="2" charset="-79"/>
              </a:endParaRPr>
            </a:p>
          </p:txBody>
        </p:sp>
        <p:sp>
          <p:nvSpPr>
            <p:cNvPr id="39" name="TextBox 56">
              <a:extLst>
                <a:ext uri="{FF2B5EF4-FFF2-40B4-BE49-F238E27FC236}">
                  <a16:creationId xmlns:a16="http://schemas.microsoft.com/office/drawing/2014/main" id="{A8C4BE8A-2DA9-4945-855C-7252BB435C31}"/>
                </a:ext>
              </a:extLst>
            </p:cNvPr>
            <p:cNvSpPr txBox="1"/>
            <p:nvPr/>
          </p:nvSpPr>
          <p:spPr>
            <a:xfrm>
              <a:off x="3810000" y="3699460"/>
              <a:ext cx="1833324" cy="377026"/>
            </a:xfrm>
            <a:prstGeom prst="rect">
              <a:avLst/>
            </a:prstGeom>
            <a:noFill/>
          </p:spPr>
          <p:txBody>
            <a:bodyPr wrap="square" rtlCol="0">
              <a:spAutoFit/>
            </a:bodyPr>
            <a:lstStyle/>
            <a:p>
              <a:pPr algn="ctr">
                <a:lnSpc>
                  <a:spcPct val="150000"/>
                </a:lnSpc>
              </a:pPr>
              <a:r>
                <a:rPr lang="pt-BR" sz="900" i="1" dirty="0">
                  <a:solidFill>
                    <a:schemeClr val="bg1"/>
                  </a:solidFill>
                  <a:latin typeface="Heebo" pitchFamily="2" charset="-79"/>
                  <a:cs typeface="Heebo" pitchFamily="2" charset="-79"/>
                </a:rPr>
                <a:t>Recursos Humanos</a:t>
              </a:r>
            </a:p>
          </p:txBody>
        </p:sp>
      </p:grpSp>
      <p:sp>
        <p:nvSpPr>
          <p:cNvPr id="54" name="CaixaDeTexto 53">
            <a:extLst>
              <a:ext uri="{FF2B5EF4-FFF2-40B4-BE49-F238E27FC236}">
                <a16:creationId xmlns:a16="http://schemas.microsoft.com/office/drawing/2014/main" id="{69B7C321-941C-425B-81DE-89636168F61B}"/>
              </a:ext>
            </a:extLst>
          </p:cNvPr>
          <p:cNvSpPr txBox="1"/>
          <p:nvPr/>
        </p:nvSpPr>
        <p:spPr>
          <a:xfrm>
            <a:off x="236243" y="3615185"/>
            <a:ext cx="1615440" cy="784830"/>
          </a:xfrm>
          <a:prstGeom prst="rect">
            <a:avLst/>
          </a:prstGeom>
          <a:noFill/>
        </p:spPr>
        <p:txBody>
          <a:bodyPr wrap="square" rtlCol="0">
            <a:spAutoFit/>
          </a:bodyPr>
          <a:lstStyle/>
          <a:p>
            <a:pPr algn="ctr"/>
            <a:r>
              <a:rPr lang="pt-BR" sz="900" dirty="0">
                <a:solidFill>
                  <a:schemeClr val="tx1">
                    <a:lumMod val="50000"/>
                    <a:lumOff val="50000"/>
                  </a:schemeClr>
                </a:solidFill>
                <a:latin typeface="Heebo" pitchFamily="2" charset="-79"/>
                <a:cs typeface="Heebo" pitchFamily="2" charset="-79"/>
              </a:rPr>
              <a:t>Uma breve descrição da função do profissional escrito aqui uma breve descrição da função do profissional escrito aqui.</a:t>
            </a:r>
          </a:p>
        </p:txBody>
      </p:sp>
      <p:sp>
        <p:nvSpPr>
          <p:cNvPr id="78" name="CaixaDeTexto 77">
            <a:extLst>
              <a:ext uri="{FF2B5EF4-FFF2-40B4-BE49-F238E27FC236}">
                <a16:creationId xmlns:a16="http://schemas.microsoft.com/office/drawing/2014/main" id="{E640781B-5D58-4DA6-9D63-B0647D64FFBF}"/>
              </a:ext>
            </a:extLst>
          </p:cNvPr>
          <p:cNvSpPr txBox="1"/>
          <p:nvPr/>
        </p:nvSpPr>
        <p:spPr>
          <a:xfrm>
            <a:off x="2000262" y="3615185"/>
            <a:ext cx="1615440" cy="784830"/>
          </a:xfrm>
          <a:prstGeom prst="rect">
            <a:avLst/>
          </a:prstGeom>
          <a:noFill/>
        </p:spPr>
        <p:txBody>
          <a:bodyPr wrap="square" rtlCol="0">
            <a:spAutoFit/>
          </a:bodyPr>
          <a:lstStyle/>
          <a:p>
            <a:pPr algn="ctr"/>
            <a:r>
              <a:rPr lang="pt-BR" sz="900" dirty="0">
                <a:solidFill>
                  <a:schemeClr val="tx1">
                    <a:lumMod val="50000"/>
                    <a:lumOff val="50000"/>
                  </a:schemeClr>
                </a:solidFill>
                <a:latin typeface="Heebo" pitchFamily="2" charset="-79"/>
                <a:cs typeface="Heebo" pitchFamily="2" charset="-79"/>
              </a:rPr>
              <a:t>Uma breve descrição da função do profissional escrito aqui uma breve descrição da função do profissional escrito aqui.</a:t>
            </a:r>
          </a:p>
        </p:txBody>
      </p:sp>
      <p:sp>
        <p:nvSpPr>
          <p:cNvPr id="81" name="CaixaDeTexto 80">
            <a:extLst>
              <a:ext uri="{FF2B5EF4-FFF2-40B4-BE49-F238E27FC236}">
                <a16:creationId xmlns:a16="http://schemas.microsoft.com/office/drawing/2014/main" id="{70F51EEF-617E-42C5-9C70-AF26634EFC9E}"/>
              </a:ext>
            </a:extLst>
          </p:cNvPr>
          <p:cNvSpPr txBox="1"/>
          <p:nvPr/>
        </p:nvSpPr>
        <p:spPr>
          <a:xfrm>
            <a:off x="3764281" y="3615185"/>
            <a:ext cx="1615440" cy="784830"/>
          </a:xfrm>
          <a:prstGeom prst="rect">
            <a:avLst/>
          </a:prstGeom>
          <a:noFill/>
        </p:spPr>
        <p:txBody>
          <a:bodyPr wrap="square" rtlCol="0">
            <a:spAutoFit/>
          </a:bodyPr>
          <a:lstStyle/>
          <a:p>
            <a:pPr algn="ctr"/>
            <a:r>
              <a:rPr lang="pt-BR" sz="900" dirty="0">
                <a:solidFill>
                  <a:schemeClr val="tx1">
                    <a:lumMod val="50000"/>
                    <a:lumOff val="50000"/>
                  </a:schemeClr>
                </a:solidFill>
                <a:latin typeface="Heebo" pitchFamily="2" charset="-79"/>
                <a:cs typeface="Heebo" pitchFamily="2" charset="-79"/>
              </a:rPr>
              <a:t>Uma breve descrição da função do profissional escrito aqui uma breve descrição da função do profissional escrito aqui.</a:t>
            </a:r>
          </a:p>
        </p:txBody>
      </p:sp>
      <p:sp>
        <p:nvSpPr>
          <p:cNvPr id="84" name="CaixaDeTexto 83">
            <a:extLst>
              <a:ext uri="{FF2B5EF4-FFF2-40B4-BE49-F238E27FC236}">
                <a16:creationId xmlns:a16="http://schemas.microsoft.com/office/drawing/2014/main" id="{CF4EAB24-DB50-49CF-860F-B73C98D6ABD9}"/>
              </a:ext>
            </a:extLst>
          </p:cNvPr>
          <p:cNvSpPr txBox="1"/>
          <p:nvPr/>
        </p:nvSpPr>
        <p:spPr>
          <a:xfrm>
            <a:off x="5528300" y="3615185"/>
            <a:ext cx="1615440" cy="784830"/>
          </a:xfrm>
          <a:prstGeom prst="rect">
            <a:avLst/>
          </a:prstGeom>
          <a:noFill/>
        </p:spPr>
        <p:txBody>
          <a:bodyPr wrap="square" rtlCol="0">
            <a:spAutoFit/>
          </a:bodyPr>
          <a:lstStyle/>
          <a:p>
            <a:pPr algn="ctr"/>
            <a:r>
              <a:rPr lang="pt-BR" sz="900" dirty="0">
                <a:solidFill>
                  <a:schemeClr val="tx1">
                    <a:lumMod val="50000"/>
                    <a:lumOff val="50000"/>
                  </a:schemeClr>
                </a:solidFill>
                <a:latin typeface="Heebo" pitchFamily="2" charset="-79"/>
                <a:cs typeface="Heebo" pitchFamily="2" charset="-79"/>
              </a:rPr>
              <a:t>Uma breve descrição da função do profissional escrito aqui uma breve descrição da função do profissional escrito aqui.</a:t>
            </a:r>
          </a:p>
        </p:txBody>
      </p:sp>
      <p:sp>
        <p:nvSpPr>
          <p:cNvPr id="87" name="CaixaDeTexto 86">
            <a:extLst>
              <a:ext uri="{FF2B5EF4-FFF2-40B4-BE49-F238E27FC236}">
                <a16:creationId xmlns:a16="http://schemas.microsoft.com/office/drawing/2014/main" id="{EB85174B-DE07-4D25-BA74-C693504B78E6}"/>
              </a:ext>
            </a:extLst>
          </p:cNvPr>
          <p:cNvSpPr txBox="1"/>
          <p:nvPr/>
        </p:nvSpPr>
        <p:spPr>
          <a:xfrm>
            <a:off x="7292317" y="3615185"/>
            <a:ext cx="1615440" cy="784830"/>
          </a:xfrm>
          <a:prstGeom prst="rect">
            <a:avLst/>
          </a:prstGeom>
          <a:noFill/>
        </p:spPr>
        <p:txBody>
          <a:bodyPr wrap="square" rtlCol="0">
            <a:spAutoFit/>
          </a:bodyPr>
          <a:lstStyle/>
          <a:p>
            <a:pPr algn="ctr"/>
            <a:r>
              <a:rPr lang="pt-BR" sz="900" dirty="0">
                <a:solidFill>
                  <a:schemeClr val="tx1">
                    <a:lumMod val="50000"/>
                    <a:lumOff val="50000"/>
                  </a:schemeClr>
                </a:solidFill>
                <a:latin typeface="Heebo" pitchFamily="2" charset="-79"/>
                <a:cs typeface="Heebo" pitchFamily="2" charset="-79"/>
              </a:rPr>
              <a:t>Uma breve descrição da função do profissional escrito aqui uma breve descrição da função do profissional escrito aqui.</a:t>
            </a:r>
          </a:p>
        </p:txBody>
      </p:sp>
      <p:sp>
        <p:nvSpPr>
          <p:cNvPr id="2" name="CaixaDeTexto 1">
            <a:extLst>
              <a:ext uri="{FF2B5EF4-FFF2-40B4-BE49-F238E27FC236}">
                <a16:creationId xmlns:a16="http://schemas.microsoft.com/office/drawing/2014/main" id="{39B05AC8-43EC-8490-871E-57EB53521ABD}"/>
              </a:ext>
            </a:extLst>
          </p:cNvPr>
          <p:cNvSpPr txBox="1"/>
          <p:nvPr/>
        </p:nvSpPr>
        <p:spPr>
          <a:xfrm>
            <a:off x="3286231" y="5984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3" name="CaixaDeTexto 2">
            <a:extLst>
              <a:ext uri="{FF2B5EF4-FFF2-40B4-BE49-F238E27FC236}">
                <a16:creationId xmlns:a16="http://schemas.microsoft.com/office/drawing/2014/main" id="{E008FA21-4563-7947-2859-B79939569259}"/>
              </a:ext>
            </a:extLst>
          </p:cNvPr>
          <p:cNvSpPr txBox="1"/>
          <p:nvPr/>
        </p:nvSpPr>
        <p:spPr>
          <a:xfrm>
            <a:off x="4163074" y="4859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2984616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276107F6-7F9D-B540-8992-260AD66C82CF}"/>
              </a:ext>
            </a:extLst>
          </p:cNvPr>
          <p:cNvSpPr txBox="1"/>
          <p:nvPr/>
        </p:nvSpPr>
        <p:spPr>
          <a:xfrm>
            <a:off x="780832" y="2952226"/>
            <a:ext cx="1570157" cy="1577355"/>
          </a:xfrm>
          <a:prstGeom prst="rect">
            <a:avLst/>
          </a:prstGeom>
          <a:noFill/>
        </p:spPr>
        <p:txBody>
          <a:bodyPr wrap="square" lIns="72000" rIns="36000" anchor="t">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accent1"/>
                </a:solidFill>
                <a:effectLst/>
                <a:uLnTx/>
                <a:uFillTx/>
                <a:latin typeface="Heebo" pitchFamily="2" charset="-79"/>
                <a:ea typeface="+mn-ea"/>
                <a:cs typeface="Heebo" pitchFamily="2" charset="-79"/>
              </a:rPr>
              <a:t>Nome Sobrenome</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Escreva seu texto aqui escreva seu texto aqui escreva seu texto aqui escreva seu texto aqui escreva seu texto aqui escreva seu texto aqui escreva seu texto aqui escreva seu texto aqui escreva seu texto aqui </a:t>
            </a:r>
          </a:p>
        </p:txBody>
      </p:sp>
      <p:sp>
        <p:nvSpPr>
          <p:cNvPr id="13" name="CaixaDeTexto 12">
            <a:extLst>
              <a:ext uri="{FF2B5EF4-FFF2-40B4-BE49-F238E27FC236}">
                <a16:creationId xmlns:a16="http://schemas.microsoft.com/office/drawing/2014/main" id="{8E752F53-0C22-AEF6-52ED-034DC528A5D4}"/>
              </a:ext>
            </a:extLst>
          </p:cNvPr>
          <p:cNvSpPr txBox="1"/>
          <p:nvPr/>
        </p:nvSpPr>
        <p:spPr>
          <a:xfrm>
            <a:off x="2784892" y="2952226"/>
            <a:ext cx="1570157" cy="1577355"/>
          </a:xfrm>
          <a:prstGeom prst="rect">
            <a:avLst/>
          </a:prstGeom>
          <a:noFill/>
        </p:spPr>
        <p:txBody>
          <a:bodyPr wrap="square" lIns="72000" rIns="36000" anchor="t">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a:lnSpc>
                <a:spcPct val="150000"/>
              </a:lnSpc>
            </a:pPr>
            <a:r>
              <a:rPr lang="pt-BR" sz="900" b="1" dirty="0">
                <a:solidFill>
                  <a:schemeClr val="accent1"/>
                </a:solidFill>
              </a:rPr>
              <a:t>Nome Sobrenome</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Escreva seu texto aqui escreva seu texto aqui escreva seu texto aqui escreva seu texto aqui escreva seu texto aqui escreva seu texto aqui escreva seu texto aqui escreva seu texto aqui escreva seu texto aqui </a:t>
            </a:r>
          </a:p>
        </p:txBody>
      </p:sp>
      <p:sp>
        <p:nvSpPr>
          <p:cNvPr id="16" name="CaixaDeTexto 15">
            <a:extLst>
              <a:ext uri="{FF2B5EF4-FFF2-40B4-BE49-F238E27FC236}">
                <a16:creationId xmlns:a16="http://schemas.microsoft.com/office/drawing/2014/main" id="{BB0CB937-D395-F094-A24B-B752327C5CA2}"/>
              </a:ext>
            </a:extLst>
          </p:cNvPr>
          <p:cNvSpPr txBox="1"/>
          <p:nvPr/>
        </p:nvSpPr>
        <p:spPr>
          <a:xfrm>
            <a:off x="4788952" y="2952226"/>
            <a:ext cx="1570157" cy="1577355"/>
          </a:xfrm>
          <a:prstGeom prst="rect">
            <a:avLst/>
          </a:prstGeom>
          <a:noFill/>
        </p:spPr>
        <p:txBody>
          <a:bodyPr wrap="square" lIns="72000" rIns="36000" anchor="t">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a:lnSpc>
                <a:spcPct val="150000"/>
              </a:lnSpc>
            </a:pPr>
            <a:r>
              <a:rPr lang="pt-BR" sz="900" b="1" dirty="0">
                <a:solidFill>
                  <a:schemeClr val="accent1"/>
                </a:solidFill>
              </a:rPr>
              <a:t>Nome Sobrenome</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Escreva seu texto aqui escreva seu texto aqui escreva seu texto aqui escreva seu texto aqui escreva seu texto aqui escreva seu texto aqui escreva seu texto aqui escreva seu texto aqui escreva seu texto aqui </a:t>
            </a:r>
          </a:p>
        </p:txBody>
      </p:sp>
      <p:sp>
        <p:nvSpPr>
          <p:cNvPr id="19" name="CaixaDeTexto 18">
            <a:extLst>
              <a:ext uri="{FF2B5EF4-FFF2-40B4-BE49-F238E27FC236}">
                <a16:creationId xmlns:a16="http://schemas.microsoft.com/office/drawing/2014/main" id="{2353F043-CB7F-E4DD-93C6-EA6848D08D46}"/>
              </a:ext>
            </a:extLst>
          </p:cNvPr>
          <p:cNvSpPr txBox="1"/>
          <p:nvPr/>
        </p:nvSpPr>
        <p:spPr>
          <a:xfrm>
            <a:off x="6793012" y="2952226"/>
            <a:ext cx="1570157" cy="1577355"/>
          </a:xfrm>
          <a:prstGeom prst="rect">
            <a:avLst/>
          </a:prstGeom>
          <a:noFill/>
        </p:spPr>
        <p:txBody>
          <a:bodyPr wrap="square" lIns="72000" rIns="36000" anchor="t">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a:lnSpc>
                <a:spcPct val="150000"/>
              </a:lnSpc>
            </a:pPr>
            <a:r>
              <a:rPr lang="pt-BR" sz="900" b="1" dirty="0">
                <a:solidFill>
                  <a:schemeClr val="accent1"/>
                </a:solidFill>
              </a:rPr>
              <a:t>Nome Sobrenome</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Escreva seu texto aqui escreva seu texto aqui escreva seu texto aqui escreva seu texto aqui escreva seu texto aqui escreva seu texto aqui escreva seu texto aqui escreva seu texto aqui escreva seu texto aqui </a:t>
            </a:r>
          </a:p>
        </p:txBody>
      </p:sp>
      <p:pic>
        <p:nvPicPr>
          <p:cNvPr id="2" name="Picture 2">
            <a:extLst>
              <a:ext uri="{FF2B5EF4-FFF2-40B4-BE49-F238E27FC236}">
                <a16:creationId xmlns:a16="http://schemas.microsoft.com/office/drawing/2014/main" id="{3BE21F9E-CA17-3B75-B793-1FC07D8BC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508125"/>
            <a:ext cx="1341438" cy="13414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89C07D4-11C0-329F-2347-7E37A97460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1311" y="1508760"/>
            <a:ext cx="1341120" cy="13411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a:extLst>
              <a:ext uri="{FF2B5EF4-FFF2-40B4-BE49-F238E27FC236}">
                <a16:creationId xmlns:a16="http://schemas.microsoft.com/office/drawing/2014/main" id="{5FD5FAE0-58FB-39C3-CA60-760925E489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9431" y="1508760"/>
            <a:ext cx="1341120" cy="13411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0">
            <a:extLst>
              <a:ext uri="{FF2B5EF4-FFF2-40B4-BE49-F238E27FC236}">
                <a16:creationId xmlns:a16="http://schemas.microsoft.com/office/drawing/2014/main" id="{B685B166-3A53-E141-8239-5E9BD17763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688" y="1508125"/>
            <a:ext cx="1341437" cy="1341438"/>
          </a:xfrm>
          <a:prstGeom prst="rect">
            <a:avLst/>
          </a:prstGeom>
          <a:noFill/>
          <a:extLst>
            <a:ext uri="{909E8E84-426E-40DD-AFC4-6F175D3DCCD1}">
              <a14:hiddenFill xmlns:a14="http://schemas.microsoft.com/office/drawing/2010/main">
                <a:solidFill>
                  <a:srgbClr val="FFFFFF"/>
                </a:solidFill>
              </a14:hiddenFill>
            </a:ext>
          </a:extLst>
        </p:spPr>
      </p:pic>
      <p:sp>
        <p:nvSpPr>
          <p:cNvPr id="20" name="Retângulo 19">
            <a:extLst>
              <a:ext uri="{FF2B5EF4-FFF2-40B4-BE49-F238E27FC236}">
                <a16:creationId xmlns:a16="http://schemas.microsoft.com/office/drawing/2014/main" id="{ACB2C755-5B79-B275-65F0-BFEEA9E88E90}"/>
              </a:ext>
            </a:extLst>
          </p:cNvPr>
          <p:cNvSpPr/>
          <p:nvPr/>
        </p:nvSpPr>
        <p:spPr>
          <a:xfrm>
            <a:off x="0" y="4922520"/>
            <a:ext cx="9144000" cy="2209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aixaDeTexto 2">
            <a:extLst>
              <a:ext uri="{FF2B5EF4-FFF2-40B4-BE49-F238E27FC236}">
                <a16:creationId xmlns:a16="http://schemas.microsoft.com/office/drawing/2014/main" id="{90E8C540-B37E-E826-06F4-F158ACF56616}"/>
              </a:ext>
            </a:extLst>
          </p:cNvPr>
          <p:cNvSpPr txBox="1"/>
          <p:nvPr/>
        </p:nvSpPr>
        <p:spPr>
          <a:xfrm>
            <a:off x="3286231" y="5984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7" name="CaixaDeTexto 6">
            <a:extLst>
              <a:ext uri="{FF2B5EF4-FFF2-40B4-BE49-F238E27FC236}">
                <a16:creationId xmlns:a16="http://schemas.microsoft.com/office/drawing/2014/main" id="{870EB31E-87C3-2236-7CF5-63A242AA5AC6}"/>
              </a:ext>
            </a:extLst>
          </p:cNvPr>
          <p:cNvSpPr txBox="1"/>
          <p:nvPr/>
        </p:nvSpPr>
        <p:spPr>
          <a:xfrm>
            <a:off x="4163074" y="4859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25564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276107F6-7F9D-B540-8992-260AD66C82CF}"/>
              </a:ext>
            </a:extLst>
          </p:cNvPr>
          <p:cNvSpPr txBox="1"/>
          <p:nvPr/>
        </p:nvSpPr>
        <p:spPr>
          <a:xfrm>
            <a:off x="624877" y="3099188"/>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 name="Retângulo: Cantos Arredondados 3">
            <a:extLst>
              <a:ext uri="{FF2B5EF4-FFF2-40B4-BE49-F238E27FC236}">
                <a16:creationId xmlns:a16="http://schemas.microsoft.com/office/drawing/2014/main" id="{3908D2F5-9AE1-C290-5996-28A64EF76903}"/>
              </a:ext>
            </a:extLst>
          </p:cNvPr>
          <p:cNvSpPr/>
          <p:nvPr/>
        </p:nvSpPr>
        <p:spPr>
          <a:xfrm>
            <a:off x="1396182" y="3120711"/>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7" name="CaixaDeTexto 6">
            <a:extLst>
              <a:ext uri="{FF2B5EF4-FFF2-40B4-BE49-F238E27FC236}">
                <a16:creationId xmlns:a16="http://schemas.microsoft.com/office/drawing/2014/main" id="{9A5A6205-45D8-56A7-1C43-7BA7B2C7E321}"/>
              </a:ext>
            </a:extLst>
          </p:cNvPr>
          <p:cNvSpPr txBox="1"/>
          <p:nvPr/>
        </p:nvSpPr>
        <p:spPr>
          <a:xfrm>
            <a:off x="624877" y="3389700"/>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8" name="Retângulo: Cantos Arredondados 7">
            <a:extLst>
              <a:ext uri="{FF2B5EF4-FFF2-40B4-BE49-F238E27FC236}">
                <a16:creationId xmlns:a16="http://schemas.microsoft.com/office/drawing/2014/main" id="{53948F15-38A0-6665-2690-F5E2518AF5F3}"/>
              </a:ext>
            </a:extLst>
          </p:cNvPr>
          <p:cNvSpPr/>
          <p:nvPr/>
        </p:nvSpPr>
        <p:spPr>
          <a:xfrm>
            <a:off x="1396182" y="3411223"/>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11" name="CaixaDeTexto 10">
            <a:extLst>
              <a:ext uri="{FF2B5EF4-FFF2-40B4-BE49-F238E27FC236}">
                <a16:creationId xmlns:a16="http://schemas.microsoft.com/office/drawing/2014/main" id="{443BBC93-B55A-FE38-429E-7942016373EC}"/>
              </a:ext>
            </a:extLst>
          </p:cNvPr>
          <p:cNvSpPr txBox="1"/>
          <p:nvPr/>
        </p:nvSpPr>
        <p:spPr>
          <a:xfrm>
            <a:off x="624877" y="3680212"/>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12" name="Retângulo: Cantos Arredondados 11">
            <a:extLst>
              <a:ext uri="{FF2B5EF4-FFF2-40B4-BE49-F238E27FC236}">
                <a16:creationId xmlns:a16="http://schemas.microsoft.com/office/drawing/2014/main" id="{72F6D1C4-E0EF-785E-0656-5F0282F5FCE5}"/>
              </a:ext>
            </a:extLst>
          </p:cNvPr>
          <p:cNvSpPr/>
          <p:nvPr/>
        </p:nvSpPr>
        <p:spPr>
          <a:xfrm>
            <a:off x="1396182" y="3701735"/>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15" name="CaixaDeTexto 14">
            <a:extLst>
              <a:ext uri="{FF2B5EF4-FFF2-40B4-BE49-F238E27FC236}">
                <a16:creationId xmlns:a16="http://schemas.microsoft.com/office/drawing/2014/main" id="{08AA3B5E-BF4B-AAC4-39E5-43CD96CBFC08}"/>
              </a:ext>
            </a:extLst>
          </p:cNvPr>
          <p:cNvSpPr txBox="1"/>
          <p:nvPr/>
        </p:nvSpPr>
        <p:spPr>
          <a:xfrm>
            <a:off x="624877" y="3970724"/>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17" name="Retângulo: Cantos Arredondados 16">
            <a:extLst>
              <a:ext uri="{FF2B5EF4-FFF2-40B4-BE49-F238E27FC236}">
                <a16:creationId xmlns:a16="http://schemas.microsoft.com/office/drawing/2014/main" id="{D1B71EE8-D371-8C2D-91D2-8D3FCAD2A0EF}"/>
              </a:ext>
            </a:extLst>
          </p:cNvPr>
          <p:cNvSpPr/>
          <p:nvPr/>
        </p:nvSpPr>
        <p:spPr>
          <a:xfrm>
            <a:off x="1396182" y="3992247"/>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20" name="CaixaDeTexto 19">
            <a:extLst>
              <a:ext uri="{FF2B5EF4-FFF2-40B4-BE49-F238E27FC236}">
                <a16:creationId xmlns:a16="http://schemas.microsoft.com/office/drawing/2014/main" id="{E6DE269D-94DB-AC9D-74AB-955766CD1AF9}"/>
              </a:ext>
            </a:extLst>
          </p:cNvPr>
          <p:cNvSpPr txBox="1"/>
          <p:nvPr/>
        </p:nvSpPr>
        <p:spPr>
          <a:xfrm>
            <a:off x="624877" y="4261237"/>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21" name="Retângulo: Cantos Arredondados 20">
            <a:extLst>
              <a:ext uri="{FF2B5EF4-FFF2-40B4-BE49-F238E27FC236}">
                <a16:creationId xmlns:a16="http://schemas.microsoft.com/office/drawing/2014/main" id="{1A9495C5-A03B-F68D-233F-DC15B7C95492}"/>
              </a:ext>
            </a:extLst>
          </p:cNvPr>
          <p:cNvSpPr/>
          <p:nvPr/>
        </p:nvSpPr>
        <p:spPr>
          <a:xfrm>
            <a:off x="1396182" y="4282760"/>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22" name="Retângulo: Cantos Arredondados 21">
            <a:extLst>
              <a:ext uri="{FF2B5EF4-FFF2-40B4-BE49-F238E27FC236}">
                <a16:creationId xmlns:a16="http://schemas.microsoft.com/office/drawing/2014/main" id="{B088ADAB-0D2A-31F7-E965-197C3470515B}"/>
              </a:ext>
            </a:extLst>
          </p:cNvPr>
          <p:cNvSpPr/>
          <p:nvPr/>
        </p:nvSpPr>
        <p:spPr>
          <a:xfrm>
            <a:off x="1396182" y="3120711"/>
            <a:ext cx="809332" cy="1002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23" name="Retângulo: Cantos Arredondados 22">
            <a:extLst>
              <a:ext uri="{FF2B5EF4-FFF2-40B4-BE49-F238E27FC236}">
                <a16:creationId xmlns:a16="http://schemas.microsoft.com/office/drawing/2014/main" id="{41F14562-5C8D-721F-6180-BC09F8BABBB3}"/>
              </a:ext>
            </a:extLst>
          </p:cNvPr>
          <p:cNvSpPr/>
          <p:nvPr/>
        </p:nvSpPr>
        <p:spPr>
          <a:xfrm>
            <a:off x="1396182" y="3411223"/>
            <a:ext cx="502151" cy="1002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24" name="Retângulo: Cantos Arredondados 23">
            <a:extLst>
              <a:ext uri="{FF2B5EF4-FFF2-40B4-BE49-F238E27FC236}">
                <a16:creationId xmlns:a16="http://schemas.microsoft.com/office/drawing/2014/main" id="{A48AE6CC-2189-88FE-61C1-82C6DADF9764}"/>
              </a:ext>
            </a:extLst>
          </p:cNvPr>
          <p:cNvSpPr/>
          <p:nvPr/>
        </p:nvSpPr>
        <p:spPr>
          <a:xfrm>
            <a:off x="1396182" y="3701735"/>
            <a:ext cx="704557" cy="1002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25" name="Retângulo: Cantos Arredondados 24">
            <a:extLst>
              <a:ext uri="{FF2B5EF4-FFF2-40B4-BE49-F238E27FC236}">
                <a16:creationId xmlns:a16="http://schemas.microsoft.com/office/drawing/2014/main" id="{81D34AEF-0FAF-2B39-9031-0B00A54F74DB}"/>
              </a:ext>
            </a:extLst>
          </p:cNvPr>
          <p:cNvSpPr/>
          <p:nvPr/>
        </p:nvSpPr>
        <p:spPr>
          <a:xfrm>
            <a:off x="1396182" y="3992247"/>
            <a:ext cx="521201" cy="1002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27" name="Retângulo: Cantos Arredondados 26">
            <a:extLst>
              <a:ext uri="{FF2B5EF4-FFF2-40B4-BE49-F238E27FC236}">
                <a16:creationId xmlns:a16="http://schemas.microsoft.com/office/drawing/2014/main" id="{6F4FDDDC-C1DA-9770-18B0-93733771CCDE}"/>
              </a:ext>
            </a:extLst>
          </p:cNvPr>
          <p:cNvSpPr/>
          <p:nvPr/>
        </p:nvSpPr>
        <p:spPr>
          <a:xfrm>
            <a:off x="1396182" y="4282760"/>
            <a:ext cx="845051" cy="100283"/>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pic>
        <p:nvPicPr>
          <p:cNvPr id="2" name="Picture 2">
            <a:extLst>
              <a:ext uri="{FF2B5EF4-FFF2-40B4-BE49-F238E27FC236}">
                <a16:creationId xmlns:a16="http://schemas.microsoft.com/office/drawing/2014/main" id="{81A47678-5F78-1C46-E2DE-2D0638C69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508125"/>
            <a:ext cx="1341438" cy="13414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FB35757-F4BA-C635-7418-54F0AA5ED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1311" y="1508760"/>
            <a:ext cx="1341120" cy="13411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61DC2810-3AA0-9E31-1624-4FBAC0AED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9431" y="1508760"/>
            <a:ext cx="1341120" cy="13411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a:extLst>
              <a:ext uri="{FF2B5EF4-FFF2-40B4-BE49-F238E27FC236}">
                <a16:creationId xmlns:a16="http://schemas.microsoft.com/office/drawing/2014/main" id="{B06B72B9-9876-102D-282B-594FA917DB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688" y="1508125"/>
            <a:ext cx="1341437" cy="1341438"/>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EAFBC645-08E2-FDD5-46C5-A39AB8A2A1CD}"/>
              </a:ext>
            </a:extLst>
          </p:cNvPr>
          <p:cNvSpPr txBox="1"/>
          <p:nvPr/>
        </p:nvSpPr>
        <p:spPr>
          <a:xfrm>
            <a:off x="2672752" y="3099188"/>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14" name="Retângulo: Cantos Arredondados 13">
            <a:extLst>
              <a:ext uri="{FF2B5EF4-FFF2-40B4-BE49-F238E27FC236}">
                <a16:creationId xmlns:a16="http://schemas.microsoft.com/office/drawing/2014/main" id="{065F7D90-C05F-05A8-139A-E483AB970B01}"/>
              </a:ext>
            </a:extLst>
          </p:cNvPr>
          <p:cNvSpPr/>
          <p:nvPr/>
        </p:nvSpPr>
        <p:spPr>
          <a:xfrm>
            <a:off x="3444057" y="3120711"/>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16" name="CaixaDeTexto 15">
            <a:extLst>
              <a:ext uri="{FF2B5EF4-FFF2-40B4-BE49-F238E27FC236}">
                <a16:creationId xmlns:a16="http://schemas.microsoft.com/office/drawing/2014/main" id="{6E988548-DA18-B477-703E-FB7B351004D2}"/>
              </a:ext>
            </a:extLst>
          </p:cNvPr>
          <p:cNvSpPr txBox="1"/>
          <p:nvPr/>
        </p:nvSpPr>
        <p:spPr>
          <a:xfrm>
            <a:off x="2672752" y="3389700"/>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18" name="Retângulo: Cantos Arredondados 17">
            <a:extLst>
              <a:ext uri="{FF2B5EF4-FFF2-40B4-BE49-F238E27FC236}">
                <a16:creationId xmlns:a16="http://schemas.microsoft.com/office/drawing/2014/main" id="{106E69AB-4E15-59FC-901E-DC0E52636F99}"/>
              </a:ext>
            </a:extLst>
          </p:cNvPr>
          <p:cNvSpPr/>
          <p:nvPr/>
        </p:nvSpPr>
        <p:spPr>
          <a:xfrm>
            <a:off x="3444057" y="3411223"/>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19" name="CaixaDeTexto 18">
            <a:extLst>
              <a:ext uri="{FF2B5EF4-FFF2-40B4-BE49-F238E27FC236}">
                <a16:creationId xmlns:a16="http://schemas.microsoft.com/office/drawing/2014/main" id="{5D55A452-8B71-CEFF-D47C-024481DCC4BD}"/>
              </a:ext>
            </a:extLst>
          </p:cNvPr>
          <p:cNvSpPr txBox="1"/>
          <p:nvPr/>
        </p:nvSpPr>
        <p:spPr>
          <a:xfrm>
            <a:off x="2672752" y="3680212"/>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13" name="Retângulo: Cantos Arredondados 4112">
            <a:extLst>
              <a:ext uri="{FF2B5EF4-FFF2-40B4-BE49-F238E27FC236}">
                <a16:creationId xmlns:a16="http://schemas.microsoft.com/office/drawing/2014/main" id="{B2148E95-28D0-DD3F-0742-D497FBA82BF5}"/>
              </a:ext>
            </a:extLst>
          </p:cNvPr>
          <p:cNvSpPr/>
          <p:nvPr/>
        </p:nvSpPr>
        <p:spPr>
          <a:xfrm>
            <a:off x="3444057" y="3701735"/>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14" name="CaixaDeTexto 4113">
            <a:extLst>
              <a:ext uri="{FF2B5EF4-FFF2-40B4-BE49-F238E27FC236}">
                <a16:creationId xmlns:a16="http://schemas.microsoft.com/office/drawing/2014/main" id="{0472D4CA-621C-8A4A-09CB-30142D1058C1}"/>
              </a:ext>
            </a:extLst>
          </p:cNvPr>
          <p:cNvSpPr txBox="1"/>
          <p:nvPr/>
        </p:nvSpPr>
        <p:spPr>
          <a:xfrm>
            <a:off x="2672752" y="3970724"/>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15" name="Retângulo: Cantos Arredondados 4114">
            <a:extLst>
              <a:ext uri="{FF2B5EF4-FFF2-40B4-BE49-F238E27FC236}">
                <a16:creationId xmlns:a16="http://schemas.microsoft.com/office/drawing/2014/main" id="{94DDEC62-91F3-ED06-CEDE-4E47B5932099}"/>
              </a:ext>
            </a:extLst>
          </p:cNvPr>
          <p:cNvSpPr/>
          <p:nvPr/>
        </p:nvSpPr>
        <p:spPr>
          <a:xfrm>
            <a:off x="3444057" y="3992247"/>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16" name="CaixaDeTexto 4115">
            <a:extLst>
              <a:ext uri="{FF2B5EF4-FFF2-40B4-BE49-F238E27FC236}">
                <a16:creationId xmlns:a16="http://schemas.microsoft.com/office/drawing/2014/main" id="{398EA3BB-A41F-01CC-A6CF-B98260A8444C}"/>
              </a:ext>
            </a:extLst>
          </p:cNvPr>
          <p:cNvSpPr txBox="1"/>
          <p:nvPr/>
        </p:nvSpPr>
        <p:spPr>
          <a:xfrm>
            <a:off x="2672752" y="4261237"/>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17" name="Retângulo: Cantos Arredondados 4116">
            <a:extLst>
              <a:ext uri="{FF2B5EF4-FFF2-40B4-BE49-F238E27FC236}">
                <a16:creationId xmlns:a16="http://schemas.microsoft.com/office/drawing/2014/main" id="{A1832516-6B45-17F3-7988-1C89983B6197}"/>
              </a:ext>
            </a:extLst>
          </p:cNvPr>
          <p:cNvSpPr/>
          <p:nvPr/>
        </p:nvSpPr>
        <p:spPr>
          <a:xfrm>
            <a:off x="3444057" y="4282760"/>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18" name="Retângulo: Cantos Arredondados 4117">
            <a:extLst>
              <a:ext uri="{FF2B5EF4-FFF2-40B4-BE49-F238E27FC236}">
                <a16:creationId xmlns:a16="http://schemas.microsoft.com/office/drawing/2014/main" id="{9F1F5999-7198-D45D-1B41-190AB9DC9DC4}"/>
              </a:ext>
            </a:extLst>
          </p:cNvPr>
          <p:cNvSpPr/>
          <p:nvPr/>
        </p:nvSpPr>
        <p:spPr>
          <a:xfrm>
            <a:off x="3444057" y="3120711"/>
            <a:ext cx="809332" cy="1002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19" name="Retângulo: Cantos Arredondados 4118">
            <a:extLst>
              <a:ext uri="{FF2B5EF4-FFF2-40B4-BE49-F238E27FC236}">
                <a16:creationId xmlns:a16="http://schemas.microsoft.com/office/drawing/2014/main" id="{97020130-243F-28B3-80BB-FEE62C151AA8}"/>
              </a:ext>
            </a:extLst>
          </p:cNvPr>
          <p:cNvSpPr/>
          <p:nvPr/>
        </p:nvSpPr>
        <p:spPr>
          <a:xfrm>
            <a:off x="3444057" y="3411223"/>
            <a:ext cx="502151" cy="1002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20" name="Retângulo: Cantos Arredondados 4119">
            <a:extLst>
              <a:ext uri="{FF2B5EF4-FFF2-40B4-BE49-F238E27FC236}">
                <a16:creationId xmlns:a16="http://schemas.microsoft.com/office/drawing/2014/main" id="{EE1C0273-4CFC-8731-9E95-AB3E756061AD}"/>
              </a:ext>
            </a:extLst>
          </p:cNvPr>
          <p:cNvSpPr/>
          <p:nvPr/>
        </p:nvSpPr>
        <p:spPr>
          <a:xfrm>
            <a:off x="3444057" y="3701735"/>
            <a:ext cx="704557" cy="1002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21" name="Retângulo: Cantos Arredondados 4120">
            <a:extLst>
              <a:ext uri="{FF2B5EF4-FFF2-40B4-BE49-F238E27FC236}">
                <a16:creationId xmlns:a16="http://schemas.microsoft.com/office/drawing/2014/main" id="{BE7491E3-54F5-62DD-D9C0-E324C7DB3519}"/>
              </a:ext>
            </a:extLst>
          </p:cNvPr>
          <p:cNvSpPr/>
          <p:nvPr/>
        </p:nvSpPr>
        <p:spPr>
          <a:xfrm>
            <a:off x="3444057" y="3992247"/>
            <a:ext cx="521201" cy="1002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22" name="Retângulo: Cantos Arredondados 4121">
            <a:extLst>
              <a:ext uri="{FF2B5EF4-FFF2-40B4-BE49-F238E27FC236}">
                <a16:creationId xmlns:a16="http://schemas.microsoft.com/office/drawing/2014/main" id="{6B3BECBE-B769-7FC0-B493-E621EC6C7BD6}"/>
              </a:ext>
            </a:extLst>
          </p:cNvPr>
          <p:cNvSpPr/>
          <p:nvPr/>
        </p:nvSpPr>
        <p:spPr>
          <a:xfrm>
            <a:off x="3444057" y="4282760"/>
            <a:ext cx="845051" cy="10028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23" name="CaixaDeTexto 4122">
            <a:extLst>
              <a:ext uri="{FF2B5EF4-FFF2-40B4-BE49-F238E27FC236}">
                <a16:creationId xmlns:a16="http://schemas.microsoft.com/office/drawing/2014/main" id="{42CB7A02-E8E1-5B28-0920-D47A40FF3D81}"/>
              </a:ext>
            </a:extLst>
          </p:cNvPr>
          <p:cNvSpPr txBox="1"/>
          <p:nvPr/>
        </p:nvSpPr>
        <p:spPr>
          <a:xfrm>
            <a:off x="4701577" y="3099188"/>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24" name="Retângulo: Cantos Arredondados 4123">
            <a:extLst>
              <a:ext uri="{FF2B5EF4-FFF2-40B4-BE49-F238E27FC236}">
                <a16:creationId xmlns:a16="http://schemas.microsoft.com/office/drawing/2014/main" id="{15ACAEBB-7623-FEE4-8BDB-5BC82B02ABE3}"/>
              </a:ext>
            </a:extLst>
          </p:cNvPr>
          <p:cNvSpPr/>
          <p:nvPr/>
        </p:nvSpPr>
        <p:spPr>
          <a:xfrm>
            <a:off x="5472882" y="3120711"/>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25" name="CaixaDeTexto 4124">
            <a:extLst>
              <a:ext uri="{FF2B5EF4-FFF2-40B4-BE49-F238E27FC236}">
                <a16:creationId xmlns:a16="http://schemas.microsoft.com/office/drawing/2014/main" id="{B59952F5-B6B6-B5BB-5878-75AAA13145D5}"/>
              </a:ext>
            </a:extLst>
          </p:cNvPr>
          <p:cNvSpPr txBox="1"/>
          <p:nvPr/>
        </p:nvSpPr>
        <p:spPr>
          <a:xfrm>
            <a:off x="4701577" y="3389700"/>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26" name="Retângulo: Cantos Arredondados 4125">
            <a:extLst>
              <a:ext uri="{FF2B5EF4-FFF2-40B4-BE49-F238E27FC236}">
                <a16:creationId xmlns:a16="http://schemas.microsoft.com/office/drawing/2014/main" id="{6F01668D-A464-4122-484A-C59D38695B08}"/>
              </a:ext>
            </a:extLst>
          </p:cNvPr>
          <p:cNvSpPr/>
          <p:nvPr/>
        </p:nvSpPr>
        <p:spPr>
          <a:xfrm>
            <a:off x="5472882" y="3411223"/>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27" name="CaixaDeTexto 4126">
            <a:extLst>
              <a:ext uri="{FF2B5EF4-FFF2-40B4-BE49-F238E27FC236}">
                <a16:creationId xmlns:a16="http://schemas.microsoft.com/office/drawing/2014/main" id="{CBAEF488-16BE-182A-F090-64A878A56EC9}"/>
              </a:ext>
            </a:extLst>
          </p:cNvPr>
          <p:cNvSpPr txBox="1"/>
          <p:nvPr/>
        </p:nvSpPr>
        <p:spPr>
          <a:xfrm>
            <a:off x="4701577" y="3680212"/>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28" name="Retângulo: Cantos Arredondados 4127">
            <a:extLst>
              <a:ext uri="{FF2B5EF4-FFF2-40B4-BE49-F238E27FC236}">
                <a16:creationId xmlns:a16="http://schemas.microsoft.com/office/drawing/2014/main" id="{AF4F2705-C0B7-1DB2-1127-C5BA1F93AA6B}"/>
              </a:ext>
            </a:extLst>
          </p:cNvPr>
          <p:cNvSpPr/>
          <p:nvPr/>
        </p:nvSpPr>
        <p:spPr>
          <a:xfrm>
            <a:off x="5472882" y="3701735"/>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29" name="CaixaDeTexto 4128">
            <a:extLst>
              <a:ext uri="{FF2B5EF4-FFF2-40B4-BE49-F238E27FC236}">
                <a16:creationId xmlns:a16="http://schemas.microsoft.com/office/drawing/2014/main" id="{2A4B66F1-F6F5-DFC1-8B2B-2DD9ADCCF40D}"/>
              </a:ext>
            </a:extLst>
          </p:cNvPr>
          <p:cNvSpPr txBox="1"/>
          <p:nvPr/>
        </p:nvSpPr>
        <p:spPr>
          <a:xfrm>
            <a:off x="4701577" y="3970724"/>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30" name="Retângulo: Cantos Arredondados 4129">
            <a:extLst>
              <a:ext uri="{FF2B5EF4-FFF2-40B4-BE49-F238E27FC236}">
                <a16:creationId xmlns:a16="http://schemas.microsoft.com/office/drawing/2014/main" id="{C8FAD735-9922-0552-775B-154A4206DD4C}"/>
              </a:ext>
            </a:extLst>
          </p:cNvPr>
          <p:cNvSpPr/>
          <p:nvPr/>
        </p:nvSpPr>
        <p:spPr>
          <a:xfrm>
            <a:off x="5472882" y="3992247"/>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31" name="CaixaDeTexto 4130">
            <a:extLst>
              <a:ext uri="{FF2B5EF4-FFF2-40B4-BE49-F238E27FC236}">
                <a16:creationId xmlns:a16="http://schemas.microsoft.com/office/drawing/2014/main" id="{FFF7EF3E-3A3A-CB04-8590-33E8F9859D9A}"/>
              </a:ext>
            </a:extLst>
          </p:cNvPr>
          <p:cNvSpPr txBox="1"/>
          <p:nvPr/>
        </p:nvSpPr>
        <p:spPr>
          <a:xfrm>
            <a:off x="4701577" y="4261237"/>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32" name="Retângulo: Cantos Arredondados 4131">
            <a:extLst>
              <a:ext uri="{FF2B5EF4-FFF2-40B4-BE49-F238E27FC236}">
                <a16:creationId xmlns:a16="http://schemas.microsoft.com/office/drawing/2014/main" id="{E5C95466-1CE2-2891-F2F0-68FE8D9C57C2}"/>
              </a:ext>
            </a:extLst>
          </p:cNvPr>
          <p:cNvSpPr/>
          <p:nvPr/>
        </p:nvSpPr>
        <p:spPr>
          <a:xfrm>
            <a:off x="5472882" y="4282760"/>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33" name="Retângulo: Cantos Arredondados 4132">
            <a:extLst>
              <a:ext uri="{FF2B5EF4-FFF2-40B4-BE49-F238E27FC236}">
                <a16:creationId xmlns:a16="http://schemas.microsoft.com/office/drawing/2014/main" id="{FDEA4A2F-4E64-C26B-573A-780A60BA2A57}"/>
              </a:ext>
            </a:extLst>
          </p:cNvPr>
          <p:cNvSpPr/>
          <p:nvPr/>
        </p:nvSpPr>
        <p:spPr>
          <a:xfrm>
            <a:off x="5472882" y="3120711"/>
            <a:ext cx="809332" cy="100283"/>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34" name="Retângulo: Cantos Arredondados 4133">
            <a:extLst>
              <a:ext uri="{FF2B5EF4-FFF2-40B4-BE49-F238E27FC236}">
                <a16:creationId xmlns:a16="http://schemas.microsoft.com/office/drawing/2014/main" id="{B982C3C0-4BAD-4E54-8DEF-7794872B2BBD}"/>
              </a:ext>
            </a:extLst>
          </p:cNvPr>
          <p:cNvSpPr/>
          <p:nvPr/>
        </p:nvSpPr>
        <p:spPr>
          <a:xfrm>
            <a:off x="5472882" y="3411223"/>
            <a:ext cx="502151" cy="100283"/>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35" name="Retângulo: Cantos Arredondados 4134">
            <a:extLst>
              <a:ext uri="{FF2B5EF4-FFF2-40B4-BE49-F238E27FC236}">
                <a16:creationId xmlns:a16="http://schemas.microsoft.com/office/drawing/2014/main" id="{C33310D1-0579-A8E3-FDA4-1E0AB1833406}"/>
              </a:ext>
            </a:extLst>
          </p:cNvPr>
          <p:cNvSpPr/>
          <p:nvPr/>
        </p:nvSpPr>
        <p:spPr>
          <a:xfrm>
            <a:off x="5472882" y="3701735"/>
            <a:ext cx="704557" cy="100283"/>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36" name="Retângulo: Cantos Arredondados 4135">
            <a:extLst>
              <a:ext uri="{FF2B5EF4-FFF2-40B4-BE49-F238E27FC236}">
                <a16:creationId xmlns:a16="http://schemas.microsoft.com/office/drawing/2014/main" id="{9B1561DD-1885-7120-A91A-FA747D82B6D4}"/>
              </a:ext>
            </a:extLst>
          </p:cNvPr>
          <p:cNvSpPr/>
          <p:nvPr/>
        </p:nvSpPr>
        <p:spPr>
          <a:xfrm>
            <a:off x="5472882" y="3992247"/>
            <a:ext cx="521201" cy="100283"/>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37" name="Retângulo: Cantos Arredondados 4136">
            <a:extLst>
              <a:ext uri="{FF2B5EF4-FFF2-40B4-BE49-F238E27FC236}">
                <a16:creationId xmlns:a16="http://schemas.microsoft.com/office/drawing/2014/main" id="{40216394-E6F0-180F-0473-DE51FF8E1742}"/>
              </a:ext>
            </a:extLst>
          </p:cNvPr>
          <p:cNvSpPr/>
          <p:nvPr/>
        </p:nvSpPr>
        <p:spPr>
          <a:xfrm>
            <a:off x="5472882" y="4282760"/>
            <a:ext cx="845051" cy="100283"/>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38" name="CaixaDeTexto 4137">
            <a:extLst>
              <a:ext uri="{FF2B5EF4-FFF2-40B4-BE49-F238E27FC236}">
                <a16:creationId xmlns:a16="http://schemas.microsoft.com/office/drawing/2014/main" id="{4CB9E9DA-1ACD-26B3-FF4A-E99B3DD92218}"/>
              </a:ext>
            </a:extLst>
          </p:cNvPr>
          <p:cNvSpPr txBox="1"/>
          <p:nvPr/>
        </p:nvSpPr>
        <p:spPr>
          <a:xfrm>
            <a:off x="6682777" y="3099188"/>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39" name="Retângulo: Cantos Arredondados 4138">
            <a:extLst>
              <a:ext uri="{FF2B5EF4-FFF2-40B4-BE49-F238E27FC236}">
                <a16:creationId xmlns:a16="http://schemas.microsoft.com/office/drawing/2014/main" id="{0EB170BC-7C6A-CD0C-CA5B-3A0AA83D6451}"/>
              </a:ext>
            </a:extLst>
          </p:cNvPr>
          <p:cNvSpPr/>
          <p:nvPr/>
        </p:nvSpPr>
        <p:spPr>
          <a:xfrm>
            <a:off x="7454082" y="3120711"/>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40" name="CaixaDeTexto 4139">
            <a:extLst>
              <a:ext uri="{FF2B5EF4-FFF2-40B4-BE49-F238E27FC236}">
                <a16:creationId xmlns:a16="http://schemas.microsoft.com/office/drawing/2014/main" id="{23FF0D18-63BE-4261-ABD2-6A3B64AA0582}"/>
              </a:ext>
            </a:extLst>
          </p:cNvPr>
          <p:cNvSpPr txBox="1"/>
          <p:nvPr/>
        </p:nvSpPr>
        <p:spPr>
          <a:xfrm>
            <a:off x="6682777" y="3389700"/>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41" name="Retângulo: Cantos Arredondados 4140">
            <a:extLst>
              <a:ext uri="{FF2B5EF4-FFF2-40B4-BE49-F238E27FC236}">
                <a16:creationId xmlns:a16="http://schemas.microsoft.com/office/drawing/2014/main" id="{AB5DF960-055C-965A-3999-D36946D2AADF}"/>
              </a:ext>
            </a:extLst>
          </p:cNvPr>
          <p:cNvSpPr/>
          <p:nvPr/>
        </p:nvSpPr>
        <p:spPr>
          <a:xfrm>
            <a:off x="7454082" y="3411223"/>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42" name="CaixaDeTexto 4141">
            <a:extLst>
              <a:ext uri="{FF2B5EF4-FFF2-40B4-BE49-F238E27FC236}">
                <a16:creationId xmlns:a16="http://schemas.microsoft.com/office/drawing/2014/main" id="{E92F4A6D-F2D4-229A-21B9-E8E23A9C7FBA}"/>
              </a:ext>
            </a:extLst>
          </p:cNvPr>
          <p:cNvSpPr txBox="1"/>
          <p:nvPr/>
        </p:nvSpPr>
        <p:spPr>
          <a:xfrm>
            <a:off x="6682777" y="3680212"/>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43" name="Retângulo: Cantos Arredondados 4142">
            <a:extLst>
              <a:ext uri="{FF2B5EF4-FFF2-40B4-BE49-F238E27FC236}">
                <a16:creationId xmlns:a16="http://schemas.microsoft.com/office/drawing/2014/main" id="{CE71789D-8E45-F471-8F36-114E990957B7}"/>
              </a:ext>
            </a:extLst>
          </p:cNvPr>
          <p:cNvSpPr/>
          <p:nvPr/>
        </p:nvSpPr>
        <p:spPr>
          <a:xfrm>
            <a:off x="7454082" y="3701735"/>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44" name="CaixaDeTexto 4143">
            <a:extLst>
              <a:ext uri="{FF2B5EF4-FFF2-40B4-BE49-F238E27FC236}">
                <a16:creationId xmlns:a16="http://schemas.microsoft.com/office/drawing/2014/main" id="{31526C19-B38E-35E7-15A1-74B46F2708D5}"/>
              </a:ext>
            </a:extLst>
          </p:cNvPr>
          <p:cNvSpPr txBox="1"/>
          <p:nvPr/>
        </p:nvSpPr>
        <p:spPr>
          <a:xfrm>
            <a:off x="6682777" y="3970724"/>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45" name="Retângulo: Cantos Arredondados 4144">
            <a:extLst>
              <a:ext uri="{FF2B5EF4-FFF2-40B4-BE49-F238E27FC236}">
                <a16:creationId xmlns:a16="http://schemas.microsoft.com/office/drawing/2014/main" id="{844FBCC1-A99B-555D-8021-7684DB429E27}"/>
              </a:ext>
            </a:extLst>
          </p:cNvPr>
          <p:cNvSpPr/>
          <p:nvPr/>
        </p:nvSpPr>
        <p:spPr>
          <a:xfrm>
            <a:off x="7454082" y="3992247"/>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46" name="CaixaDeTexto 4145">
            <a:extLst>
              <a:ext uri="{FF2B5EF4-FFF2-40B4-BE49-F238E27FC236}">
                <a16:creationId xmlns:a16="http://schemas.microsoft.com/office/drawing/2014/main" id="{E2D1AEF5-97B8-40F7-CD11-56E387E8D493}"/>
              </a:ext>
            </a:extLst>
          </p:cNvPr>
          <p:cNvSpPr txBox="1"/>
          <p:nvPr/>
        </p:nvSpPr>
        <p:spPr>
          <a:xfrm>
            <a:off x="6682777" y="4261237"/>
            <a:ext cx="727927" cy="143328"/>
          </a:xfrm>
          <a:prstGeom prst="rect">
            <a:avLst/>
          </a:prstGeom>
          <a:noFill/>
        </p:spPr>
        <p:txBody>
          <a:bodyPr wrap="square" lIns="72000" rIns="36000" anchor="ctr">
            <a:spAutoFit/>
          </a:bodyPr>
          <a:lstStyle>
            <a:defPPr>
              <a:defRPr lang="en-US"/>
            </a:defPPr>
            <a:lvl1pPr>
              <a:lnSpc>
                <a:spcPts val="1400"/>
              </a:lnSpc>
              <a:defRPr sz="1000" b="0" i="0">
                <a:solidFill>
                  <a:schemeClr val="tx1">
                    <a:lumMod val="75000"/>
                    <a:lumOff val="25000"/>
                  </a:schemeClr>
                </a:solidFill>
                <a:effectLst/>
                <a:latin typeface="Heebo" pitchFamily="2" charset="-79"/>
                <a:cs typeface="Heebo" pitchFamily="2" charset="-79"/>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rPr>
              <a:t>Habilidade</a:t>
            </a:r>
            <a:endParaRPr kumimoji="0" lang="pt-BR" sz="800" b="0" i="0" u="none" strike="noStrike" kern="1200" cap="none" spc="0" normalizeH="0" baseline="0" noProof="0" dirty="0">
              <a:ln>
                <a:noFill/>
              </a:ln>
              <a:solidFill>
                <a:prstClr val="black">
                  <a:lumMod val="75000"/>
                  <a:lumOff val="25000"/>
                </a:prstClr>
              </a:solidFill>
              <a:effectLst/>
              <a:uLnTx/>
              <a:uFillTx/>
              <a:latin typeface="Heebo" pitchFamily="2" charset="-79"/>
              <a:ea typeface="+mn-ea"/>
              <a:cs typeface="Heebo" pitchFamily="2" charset="-79"/>
            </a:endParaRPr>
          </a:p>
        </p:txBody>
      </p:sp>
      <p:sp>
        <p:nvSpPr>
          <p:cNvPr id="4147" name="Retângulo: Cantos Arredondados 4146">
            <a:extLst>
              <a:ext uri="{FF2B5EF4-FFF2-40B4-BE49-F238E27FC236}">
                <a16:creationId xmlns:a16="http://schemas.microsoft.com/office/drawing/2014/main" id="{61A10192-8ABF-7CFB-D812-78EAECFF00A7}"/>
              </a:ext>
            </a:extLst>
          </p:cNvPr>
          <p:cNvSpPr/>
          <p:nvPr/>
        </p:nvSpPr>
        <p:spPr>
          <a:xfrm>
            <a:off x="7454082" y="4282760"/>
            <a:ext cx="886326" cy="10028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err="1">
              <a:ln>
                <a:noFill/>
              </a:ln>
              <a:solidFill>
                <a:prstClr val="white"/>
              </a:solidFill>
              <a:effectLst/>
              <a:uLnTx/>
              <a:uFillTx/>
              <a:latin typeface="Heebo" pitchFamily="2" charset="-79"/>
              <a:ea typeface="+mn-ea"/>
              <a:cs typeface="Heebo" pitchFamily="2" charset="-79"/>
            </a:endParaRPr>
          </a:p>
        </p:txBody>
      </p:sp>
      <p:sp>
        <p:nvSpPr>
          <p:cNvPr id="4148" name="Retângulo: Cantos Arredondados 4147">
            <a:extLst>
              <a:ext uri="{FF2B5EF4-FFF2-40B4-BE49-F238E27FC236}">
                <a16:creationId xmlns:a16="http://schemas.microsoft.com/office/drawing/2014/main" id="{DFC89DFD-A8AA-6CF6-1615-3531D2BF9A0C}"/>
              </a:ext>
            </a:extLst>
          </p:cNvPr>
          <p:cNvSpPr/>
          <p:nvPr/>
        </p:nvSpPr>
        <p:spPr>
          <a:xfrm>
            <a:off x="7454082" y="3120711"/>
            <a:ext cx="809332" cy="1002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49" name="Retângulo: Cantos Arredondados 4148">
            <a:extLst>
              <a:ext uri="{FF2B5EF4-FFF2-40B4-BE49-F238E27FC236}">
                <a16:creationId xmlns:a16="http://schemas.microsoft.com/office/drawing/2014/main" id="{712BFA0A-8C8C-046D-1D66-ED4FE286D71B}"/>
              </a:ext>
            </a:extLst>
          </p:cNvPr>
          <p:cNvSpPr/>
          <p:nvPr/>
        </p:nvSpPr>
        <p:spPr>
          <a:xfrm>
            <a:off x="7454082" y="3411223"/>
            <a:ext cx="502151" cy="1002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50" name="Retângulo: Cantos Arredondados 4149">
            <a:extLst>
              <a:ext uri="{FF2B5EF4-FFF2-40B4-BE49-F238E27FC236}">
                <a16:creationId xmlns:a16="http://schemas.microsoft.com/office/drawing/2014/main" id="{9F1782E1-6FD5-CD97-C791-C4EB4FCD2C73}"/>
              </a:ext>
            </a:extLst>
          </p:cNvPr>
          <p:cNvSpPr/>
          <p:nvPr/>
        </p:nvSpPr>
        <p:spPr>
          <a:xfrm>
            <a:off x="7454082" y="3701735"/>
            <a:ext cx="704557" cy="1002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51" name="Retângulo: Cantos Arredondados 4150">
            <a:extLst>
              <a:ext uri="{FF2B5EF4-FFF2-40B4-BE49-F238E27FC236}">
                <a16:creationId xmlns:a16="http://schemas.microsoft.com/office/drawing/2014/main" id="{094D9783-6CCC-726E-34F6-C25B384F0967}"/>
              </a:ext>
            </a:extLst>
          </p:cNvPr>
          <p:cNvSpPr/>
          <p:nvPr/>
        </p:nvSpPr>
        <p:spPr>
          <a:xfrm>
            <a:off x="7454082" y="3992247"/>
            <a:ext cx="521201" cy="1002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4152" name="Retângulo: Cantos Arredondados 4151">
            <a:extLst>
              <a:ext uri="{FF2B5EF4-FFF2-40B4-BE49-F238E27FC236}">
                <a16:creationId xmlns:a16="http://schemas.microsoft.com/office/drawing/2014/main" id="{87E6FD0B-C79C-B049-10ED-30B9887CEC94}"/>
              </a:ext>
            </a:extLst>
          </p:cNvPr>
          <p:cNvSpPr/>
          <p:nvPr/>
        </p:nvSpPr>
        <p:spPr>
          <a:xfrm>
            <a:off x="7454082" y="4282760"/>
            <a:ext cx="845051" cy="100283"/>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00" dirty="0" err="1">
              <a:solidFill>
                <a:prstClr val="white"/>
              </a:solidFill>
              <a:latin typeface="Heebo" pitchFamily="2" charset="-79"/>
              <a:cs typeface="Heebo" pitchFamily="2" charset="-79"/>
            </a:endParaRPr>
          </a:p>
        </p:txBody>
      </p:sp>
      <p:sp>
        <p:nvSpPr>
          <p:cNvPr id="35" name="Retângulo 34">
            <a:extLst>
              <a:ext uri="{FF2B5EF4-FFF2-40B4-BE49-F238E27FC236}">
                <a16:creationId xmlns:a16="http://schemas.microsoft.com/office/drawing/2014/main" id="{2F811060-65ED-2E4B-51FF-88C7E88D1F05}"/>
              </a:ext>
            </a:extLst>
          </p:cNvPr>
          <p:cNvSpPr/>
          <p:nvPr/>
        </p:nvSpPr>
        <p:spPr>
          <a:xfrm>
            <a:off x="0" y="4922520"/>
            <a:ext cx="9144000" cy="22098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CaixaDeTexto 36">
            <a:extLst>
              <a:ext uri="{FF2B5EF4-FFF2-40B4-BE49-F238E27FC236}">
                <a16:creationId xmlns:a16="http://schemas.microsoft.com/office/drawing/2014/main" id="{AAF609BA-D4E0-3895-F6D4-621F355217B8}"/>
              </a:ext>
            </a:extLst>
          </p:cNvPr>
          <p:cNvSpPr txBox="1"/>
          <p:nvPr/>
        </p:nvSpPr>
        <p:spPr>
          <a:xfrm>
            <a:off x="3286231" y="5984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38" name="CaixaDeTexto 37">
            <a:extLst>
              <a:ext uri="{FF2B5EF4-FFF2-40B4-BE49-F238E27FC236}">
                <a16:creationId xmlns:a16="http://schemas.microsoft.com/office/drawing/2014/main" id="{00AF88D5-8C06-F37E-2D04-CCA677472E98}"/>
              </a:ext>
            </a:extLst>
          </p:cNvPr>
          <p:cNvSpPr txBox="1"/>
          <p:nvPr/>
        </p:nvSpPr>
        <p:spPr>
          <a:xfrm>
            <a:off x="4163074" y="4859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120674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Imagem 4" descr="Mulher com vestido azul&#10;&#10;Descrição gerada automaticamente">
            <a:extLst>
              <a:ext uri="{FF2B5EF4-FFF2-40B4-BE49-F238E27FC236}">
                <a16:creationId xmlns:a16="http://schemas.microsoft.com/office/drawing/2014/main" id="{507141D9-FE94-42F2-BEC2-37D235B35DC3}"/>
              </a:ext>
            </a:extLst>
          </p:cNvPr>
          <p:cNvPicPr>
            <a:picLocks noGrp="1" noChangeAspect="1"/>
          </p:cNvPicPr>
          <p:nvPr>
            <p:ph type="pic" sz="quarter" idx="4294967295"/>
          </p:nvPr>
        </p:nvPicPr>
        <p:blipFill rotWithShape="1">
          <a:blip r:embed="rId2" cstate="hqprint">
            <a:extLst>
              <a:ext uri="{28A0092B-C50C-407E-A947-70E740481C1C}">
                <a14:useLocalDpi xmlns:a14="http://schemas.microsoft.com/office/drawing/2010/main"/>
              </a:ext>
            </a:extLst>
          </a:blip>
          <a:srcRect l="19973" t="4150" r="-906" b="41867"/>
          <a:stretch/>
        </p:blipFill>
        <p:spPr>
          <a:xfrm>
            <a:off x="514350" y="1563688"/>
            <a:ext cx="1235075" cy="1235075"/>
          </a:xfrm>
          <a:prstGeom prst="ellipse">
            <a:avLst/>
          </a:prstGeom>
        </p:spPr>
      </p:pic>
      <p:pic>
        <p:nvPicPr>
          <p:cNvPr id="8" name="Espaço Reservado para Imagem 7" descr="Homem em pé posando para foto&#10;&#10;Descrição gerada automaticamente">
            <a:extLst>
              <a:ext uri="{FF2B5EF4-FFF2-40B4-BE49-F238E27FC236}">
                <a16:creationId xmlns:a16="http://schemas.microsoft.com/office/drawing/2014/main" id="{F760449B-AD89-4FE2-8798-0C9C591B2BDE}"/>
              </a:ext>
            </a:extLst>
          </p:cNvPr>
          <p:cNvPicPr>
            <a:picLocks noGrp="1" noChangeAspect="1"/>
          </p:cNvPicPr>
          <p:nvPr>
            <p:ph type="pic" sz="quarter" idx="4294967295"/>
          </p:nvPr>
        </p:nvPicPr>
        <p:blipFill rotWithShape="1">
          <a:blip r:embed="rId3" cstate="hqprint">
            <a:extLst>
              <a:ext uri="{28A0092B-C50C-407E-A947-70E740481C1C}">
                <a14:useLocalDpi xmlns:a14="http://schemas.microsoft.com/office/drawing/2010/main"/>
              </a:ext>
            </a:extLst>
          </a:blip>
          <a:srcRect l="18487" t="13465" r="21373" b="38481"/>
          <a:stretch/>
        </p:blipFill>
        <p:spPr>
          <a:xfrm>
            <a:off x="514350" y="3333750"/>
            <a:ext cx="1235075" cy="1233488"/>
          </a:xfrm>
          <a:prstGeom prst="ellipse">
            <a:avLst/>
          </a:prstGeom>
        </p:spPr>
      </p:pic>
      <p:sp>
        <p:nvSpPr>
          <p:cNvPr id="50" name="Rectangle 49"/>
          <p:cNvSpPr/>
          <p:nvPr/>
        </p:nvSpPr>
        <p:spPr>
          <a:xfrm>
            <a:off x="1869614" y="1982065"/>
            <a:ext cx="2283287" cy="861774"/>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000" dirty="0">
                <a:solidFill>
                  <a:srgbClr val="A0A1A3"/>
                </a:solidFill>
                <a:latin typeface="Heebo" pitchFamily="2" charset="-79"/>
                <a:cs typeface="Heebo" pitchFamily="2" charset="-79"/>
              </a:rPr>
              <a:t>Uma breve descrição da função do profissional escrito aqui uma breve descrição da função do profissional escrito aqui uma breve descrição da função do profissional escrito aqui.</a:t>
            </a:r>
            <a:endParaRPr lang="pt-BR" sz="1000" dirty="0">
              <a:latin typeface="Heebo" pitchFamily="2" charset="-79"/>
              <a:cs typeface="Heebo" pitchFamily="2" charset="-79"/>
            </a:endParaRPr>
          </a:p>
        </p:txBody>
      </p:sp>
      <p:cxnSp>
        <p:nvCxnSpPr>
          <p:cNvPr id="52" name="Straight Connector 51"/>
          <p:cNvCxnSpPr/>
          <p:nvPr/>
        </p:nvCxnSpPr>
        <p:spPr>
          <a:xfrm>
            <a:off x="1960245" y="1936516"/>
            <a:ext cx="14097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69614" y="3736334"/>
            <a:ext cx="2283287" cy="861774"/>
          </a:xfrm>
          <a:prstGeom prst="rect">
            <a:avLst/>
          </a:prstGeom>
        </p:spPr>
        <p:txBody>
          <a:bodyPr wrap="square">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000" dirty="0">
                <a:solidFill>
                  <a:srgbClr val="A0A1A3"/>
                </a:solidFill>
                <a:latin typeface="Heebo" pitchFamily="2" charset="-79"/>
                <a:cs typeface="Heebo" pitchFamily="2" charset="-79"/>
              </a:rPr>
              <a:t>Uma breve descrição da função do profissional escrito aqui uma breve descrição da função do profissional escrito aqui uma breve descrição da função do profissional escrito aqui.</a:t>
            </a:r>
            <a:endParaRPr lang="pt-BR" sz="1000" dirty="0">
              <a:latin typeface="Heebo" pitchFamily="2" charset="-79"/>
              <a:cs typeface="Heebo" pitchFamily="2" charset="-79"/>
            </a:endParaRPr>
          </a:p>
        </p:txBody>
      </p:sp>
      <p:cxnSp>
        <p:nvCxnSpPr>
          <p:cNvPr id="56" name="Straight Connector 55"/>
          <p:cNvCxnSpPr/>
          <p:nvPr/>
        </p:nvCxnSpPr>
        <p:spPr>
          <a:xfrm>
            <a:off x="1960245" y="3710107"/>
            <a:ext cx="14097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341495" y="1700296"/>
            <a:ext cx="0" cy="102870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341495" y="3463337"/>
            <a:ext cx="0" cy="102870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23"/>
          <p:cNvSpPr txBox="1"/>
          <p:nvPr/>
        </p:nvSpPr>
        <p:spPr>
          <a:xfrm>
            <a:off x="4629152" y="1442347"/>
            <a:ext cx="2087563" cy="25391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050" b="1" dirty="0">
                <a:solidFill>
                  <a:schemeClr val="tx1">
                    <a:lumMod val="85000"/>
                    <a:lumOff val="15000"/>
                  </a:schemeClr>
                </a:solidFill>
                <a:latin typeface="Heebo" pitchFamily="2" charset="-79"/>
                <a:cs typeface="Heebo" pitchFamily="2" charset="-79"/>
              </a:rPr>
              <a:t>Habilidades</a:t>
            </a:r>
          </a:p>
        </p:txBody>
      </p:sp>
      <p:cxnSp>
        <p:nvCxnSpPr>
          <p:cNvPr id="60" name="Straight Connector 59"/>
          <p:cNvCxnSpPr/>
          <p:nvPr/>
        </p:nvCxnSpPr>
        <p:spPr>
          <a:xfrm>
            <a:off x="4719783" y="1685056"/>
            <a:ext cx="14097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1" name="TextBox 23"/>
          <p:cNvSpPr txBox="1"/>
          <p:nvPr/>
        </p:nvSpPr>
        <p:spPr>
          <a:xfrm>
            <a:off x="4629152" y="3200309"/>
            <a:ext cx="2087563" cy="253916"/>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050" b="1" dirty="0">
                <a:solidFill>
                  <a:schemeClr val="tx1">
                    <a:lumMod val="85000"/>
                    <a:lumOff val="15000"/>
                  </a:schemeClr>
                </a:solidFill>
                <a:latin typeface="Heebo" pitchFamily="2" charset="-79"/>
                <a:cs typeface="Heebo" pitchFamily="2" charset="-79"/>
              </a:rPr>
              <a:t>Habilidades</a:t>
            </a:r>
          </a:p>
        </p:txBody>
      </p:sp>
      <p:cxnSp>
        <p:nvCxnSpPr>
          <p:cNvPr id="62" name="Straight Connector 61"/>
          <p:cNvCxnSpPr/>
          <p:nvPr/>
        </p:nvCxnSpPr>
        <p:spPr>
          <a:xfrm>
            <a:off x="4719783" y="3458647"/>
            <a:ext cx="1409700"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3" name="Chart 62"/>
          <p:cNvGraphicFramePr/>
          <p:nvPr/>
        </p:nvGraphicFramePr>
        <p:xfrm>
          <a:off x="4578033" y="1760013"/>
          <a:ext cx="960203" cy="9107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nvGraphicFramePr>
        <p:xfrm>
          <a:off x="5570694" y="1760013"/>
          <a:ext cx="960203" cy="9107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5" name="Chart 64"/>
          <p:cNvGraphicFramePr/>
          <p:nvPr/>
        </p:nvGraphicFramePr>
        <p:xfrm>
          <a:off x="6568153" y="1760013"/>
          <a:ext cx="960203" cy="910744"/>
        </p:xfrm>
        <a:graphic>
          <a:graphicData uri="http://schemas.openxmlformats.org/drawingml/2006/chart">
            <c:chart xmlns:c="http://schemas.openxmlformats.org/drawingml/2006/chart" xmlns:r="http://schemas.openxmlformats.org/officeDocument/2006/relationships" r:id="rId6"/>
          </a:graphicData>
        </a:graphic>
      </p:graphicFrame>
      <p:sp>
        <p:nvSpPr>
          <p:cNvPr id="66" name="TextBox 65"/>
          <p:cNvSpPr txBox="1"/>
          <p:nvPr/>
        </p:nvSpPr>
        <p:spPr>
          <a:xfrm>
            <a:off x="4501136" y="2609924"/>
            <a:ext cx="1113997" cy="215444"/>
          </a:xfrm>
          <a:prstGeom prst="rect">
            <a:avLst/>
          </a:prstGeom>
          <a:noFill/>
        </p:spPr>
        <p:txBody>
          <a:bodyPr wrap="square" rtlCol="0">
            <a:spAutoFit/>
          </a:bodyPr>
          <a:lstStyle/>
          <a:p>
            <a:pPr algn="ctr"/>
            <a:r>
              <a:rPr lang="pt-BR" sz="800" dirty="0">
                <a:latin typeface="Heebo" pitchFamily="2" charset="-79"/>
                <a:cs typeface="Heebo" pitchFamily="2" charset="-79"/>
              </a:rPr>
              <a:t>Habilidade</a:t>
            </a:r>
          </a:p>
        </p:txBody>
      </p:sp>
      <p:sp>
        <p:nvSpPr>
          <p:cNvPr id="67" name="TextBox 66"/>
          <p:cNvSpPr txBox="1"/>
          <p:nvPr/>
        </p:nvSpPr>
        <p:spPr>
          <a:xfrm>
            <a:off x="5493797" y="2609924"/>
            <a:ext cx="1113997" cy="215444"/>
          </a:xfrm>
          <a:prstGeom prst="rect">
            <a:avLst/>
          </a:prstGeom>
          <a:noFill/>
        </p:spPr>
        <p:txBody>
          <a:bodyPr wrap="square" rtlCol="0">
            <a:spAutoFit/>
          </a:bodyPr>
          <a:lstStyle/>
          <a:p>
            <a:pPr algn="ctr"/>
            <a:r>
              <a:rPr lang="pt-BR" sz="800" dirty="0">
                <a:latin typeface="Heebo" pitchFamily="2" charset="-79"/>
                <a:cs typeface="Heebo" pitchFamily="2" charset="-79"/>
              </a:rPr>
              <a:t>Habilidade</a:t>
            </a:r>
          </a:p>
        </p:txBody>
      </p:sp>
      <p:sp>
        <p:nvSpPr>
          <p:cNvPr id="68" name="TextBox 67"/>
          <p:cNvSpPr txBox="1"/>
          <p:nvPr/>
        </p:nvSpPr>
        <p:spPr>
          <a:xfrm>
            <a:off x="6491256" y="2609924"/>
            <a:ext cx="1113997" cy="215444"/>
          </a:xfrm>
          <a:prstGeom prst="rect">
            <a:avLst/>
          </a:prstGeom>
          <a:noFill/>
        </p:spPr>
        <p:txBody>
          <a:bodyPr wrap="square" rtlCol="0">
            <a:spAutoFit/>
          </a:bodyPr>
          <a:lstStyle/>
          <a:p>
            <a:pPr algn="ctr"/>
            <a:r>
              <a:rPr lang="pt-BR" sz="800" dirty="0">
                <a:latin typeface="Heebo" pitchFamily="2" charset="-79"/>
                <a:cs typeface="Heebo" pitchFamily="2" charset="-79"/>
              </a:rPr>
              <a:t>Habilidade</a:t>
            </a:r>
          </a:p>
        </p:txBody>
      </p:sp>
      <p:graphicFrame>
        <p:nvGraphicFramePr>
          <p:cNvPr id="69" name="Chart 68"/>
          <p:cNvGraphicFramePr/>
          <p:nvPr/>
        </p:nvGraphicFramePr>
        <p:xfrm>
          <a:off x="7560932" y="1760013"/>
          <a:ext cx="960203" cy="910744"/>
        </p:xfrm>
        <a:graphic>
          <a:graphicData uri="http://schemas.openxmlformats.org/drawingml/2006/chart">
            <c:chart xmlns:c="http://schemas.openxmlformats.org/drawingml/2006/chart" xmlns:r="http://schemas.openxmlformats.org/officeDocument/2006/relationships" r:id="rId7"/>
          </a:graphicData>
        </a:graphic>
      </p:graphicFrame>
      <p:sp>
        <p:nvSpPr>
          <p:cNvPr id="70" name="TextBox 69"/>
          <p:cNvSpPr txBox="1"/>
          <p:nvPr/>
        </p:nvSpPr>
        <p:spPr>
          <a:xfrm>
            <a:off x="7484035" y="2609924"/>
            <a:ext cx="1113997" cy="215444"/>
          </a:xfrm>
          <a:prstGeom prst="rect">
            <a:avLst/>
          </a:prstGeom>
          <a:noFill/>
        </p:spPr>
        <p:txBody>
          <a:bodyPr wrap="square" rtlCol="0">
            <a:spAutoFit/>
          </a:bodyPr>
          <a:lstStyle/>
          <a:p>
            <a:pPr algn="ctr"/>
            <a:r>
              <a:rPr lang="pt-BR" sz="800" dirty="0">
                <a:latin typeface="Heebo" pitchFamily="2" charset="-79"/>
                <a:cs typeface="Heebo" pitchFamily="2" charset="-79"/>
              </a:rPr>
              <a:t>Habilidade</a:t>
            </a:r>
          </a:p>
        </p:txBody>
      </p:sp>
      <p:sp>
        <p:nvSpPr>
          <p:cNvPr id="71" name="TextBox 70"/>
          <p:cNvSpPr txBox="1"/>
          <p:nvPr/>
        </p:nvSpPr>
        <p:spPr>
          <a:xfrm>
            <a:off x="7771023" y="2095100"/>
            <a:ext cx="548548" cy="323165"/>
          </a:xfrm>
          <a:prstGeom prst="rect">
            <a:avLst/>
          </a:prstGeom>
          <a:noFill/>
        </p:spPr>
        <p:txBody>
          <a:bodyPr wrap="none" rtlCol="0">
            <a:spAutoFit/>
          </a:bodyPr>
          <a:lstStyle/>
          <a:p>
            <a:pPr algn="ctr"/>
            <a:r>
              <a:rPr lang="pt-BR" sz="1500" b="1" dirty="0">
                <a:solidFill>
                  <a:schemeClr val="accent4"/>
                </a:solidFill>
                <a:latin typeface="Heebo" pitchFamily="2" charset="-79"/>
                <a:cs typeface="Heebo" pitchFamily="2" charset="-79"/>
              </a:rPr>
              <a:t>70%</a:t>
            </a:r>
          </a:p>
        </p:txBody>
      </p:sp>
      <p:sp>
        <p:nvSpPr>
          <p:cNvPr id="72" name="TextBox 71"/>
          <p:cNvSpPr txBox="1"/>
          <p:nvPr/>
        </p:nvSpPr>
        <p:spPr>
          <a:xfrm>
            <a:off x="6773981" y="2095100"/>
            <a:ext cx="548548" cy="323165"/>
          </a:xfrm>
          <a:prstGeom prst="rect">
            <a:avLst/>
          </a:prstGeom>
          <a:noFill/>
        </p:spPr>
        <p:txBody>
          <a:bodyPr wrap="none" rtlCol="0">
            <a:spAutoFit/>
          </a:bodyPr>
          <a:lstStyle/>
          <a:p>
            <a:pPr algn="ctr"/>
            <a:r>
              <a:rPr lang="pt-BR" sz="1500" b="1" dirty="0">
                <a:solidFill>
                  <a:schemeClr val="accent3"/>
                </a:solidFill>
                <a:latin typeface="Heebo" pitchFamily="2" charset="-79"/>
                <a:cs typeface="Heebo" pitchFamily="2" charset="-79"/>
              </a:rPr>
              <a:t>35%</a:t>
            </a:r>
          </a:p>
        </p:txBody>
      </p:sp>
      <p:sp>
        <p:nvSpPr>
          <p:cNvPr id="73" name="TextBox 72"/>
          <p:cNvSpPr txBox="1"/>
          <p:nvPr/>
        </p:nvSpPr>
        <p:spPr>
          <a:xfrm>
            <a:off x="5777336" y="2095100"/>
            <a:ext cx="548548" cy="323165"/>
          </a:xfrm>
          <a:prstGeom prst="rect">
            <a:avLst/>
          </a:prstGeom>
          <a:noFill/>
        </p:spPr>
        <p:txBody>
          <a:bodyPr wrap="none" rtlCol="0">
            <a:spAutoFit/>
          </a:bodyPr>
          <a:lstStyle/>
          <a:p>
            <a:pPr algn="ctr"/>
            <a:r>
              <a:rPr lang="pt-BR" sz="1500" b="1" dirty="0">
                <a:solidFill>
                  <a:schemeClr val="accent2"/>
                </a:solidFill>
                <a:latin typeface="Heebo" pitchFamily="2" charset="-79"/>
                <a:cs typeface="Heebo" pitchFamily="2" charset="-79"/>
              </a:rPr>
              <a:t>90%</a:t>
            </a:r>
          </a:p>
        </p:txBody>
      </p:sp>
      <p:sp>
        <p:nvSpPr>
          <p:cNvPr id="74" name="TextBox 73"/>
          <p:cNvSpPr txBox="1"/>
          <p:nvPr/>
        </p:nvSpPr>
        <p:spPr>
          <a:xfrm>
            <a:off x="4780293" y="2095100"/>
            <a:ext cx="548548" cy="323165"/>
          </a:xfrm>
          <a:prstGeom prst="rect">
            <a:avLst/>
          </a:prstGeom>
          <a:noFill/>
        </p:spPr>
        <p:txBody>
          <a:bodyPr wrap="none" rtlCol="0">
            <a:spAutoFit/>
          </a:bodyPr>
          <a:lstStyle/>
          <a:p>
            <a:pPr algn="ctr"/>
            <a:r>
              <a:rPr lang="pt-BR" sz="1500" b="1" dirty="0">
                <a:solidFill>
                  <a:schemeClr val="accent1"/>
                </a:solidFill>
                <a:latin typeface="Heebo" pitchFamily="2" charset="-79"/>
                <a:cs typeface="Heebo" pitchFamily="2" charset="-79"/>
              </a:rPr>
              <a:t>75%</a:t>
            </a:r>
          </a:p>
        </p:txBody>
      </p:sp>
      <p:graphicFrame>
        <p:nvGraphicFramePr>
          <p:cNvPr id="75" name="Chart 74"/>
          <p:cNvGraphicFramePr/>
          <p:nvPr/>
        </p:nvGraphicFramePr>
        <p:xfrm>
          <a:off x="4578033" y="3542687"/>
          <a:ext cx="960203" cy="91074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6" name="Chart 75"/>
          <p:cNvGraphicFramePr/>
          <p:nvPr/>
        </p:nvGraphicFramePr>
        <p:xfrm>
          <a:off x="5570694" y="3542687"/>
          <a:ext cx="960203" cy="910744"/>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nvGraphicFramePr>
        <p:xfrm>
          <a:off x="6568153" y="3542687"/>
          <a:ext cx="960203" cy="910744"/>
        </p:xfrm>
        <a:graphic>
          <a:graphicData uri="http://schemas.openxmlformats.org/drawingml/2006/chart">
            <c:chart xmlns:c="http://schemas.openxmlformats.org/drawingml/2006/chart" xmlns:r="http://schemas.openxmlformats.org/officeDocument/2006/relationships" r:id="rId10"/>
          </a:graphicData>
        </a:graphic>
      </p:graphicFrame>
      <p:sp>
        <p:nvSpPr>
          <p:cNvPr id="78" name="TextBox 77"/>
          <p:cNvSpPr txBox="1"/>
          <p:nvPr/>
        </p:nvSpPr>
        <p:spPr>
          <a:xfrm>
            <a:off x="4501136" y="4392599"/>
            <a:ext cx="1113997" cy="215444"/>
          </a:xfrm>
          <a:prstGeom prst="rect">
            <a:avLst/>
          </a:prstGeom>
          <a:noFill/>
        </p:spPr>
        <p:txBody>
          <a:bodyPr wrap="square" rtlCol="0">
            <a:spAutoFit/>
          </a:bodyPr>
          <a:lstStyle/>
          <a:p>
            <a:pPr algn="ctr"/>
            <a:r>
              <a:rPr lang="pt-BR" sz="800" dirty="0">
                <a:latin typeface="Heebo" pitchFamily="2" charset="-79"/>
                <a:cs typeface="Heebo" pitchFamily="2" charset="-79"/>
              </a:rPr>
              <a:t>Habilidade</a:t>
            </a:r>
          </a:p>
        </p:txBody>
      </p:sp>
      <p:sp>
        <p:nvSpPr>
          <p:cNvPr id="79" name="TextBox 78"/>
          <p:cNvSpPr txBox="1"/>
          <p:nvPr/>
        </p:nvSpPr>
        <p:spPr>
          <a:xfrm>
            <a:off x="5493797" y="4392598"/>
            <a:ext cx="1113997" cy="215444"/>
          </a:xfrm>
          <a:prstGeom prst="rect">
            <a:avLst/>
          </a:prstGeom>
          <a:noFill/>
        </p:spPr>
        <p:txBody>
          <a:bodyPr wrap="square" rtlCol="0">
            <a:spAutoFit/>
          </a:bodyPr>
          <a:lstStyle/>
          <a:p>
            <a:pPr algn="ctr"/>
            <a:r>
              <a:rPr lang="pt-BR" sz="800" dirty="0">
                <a:latin typeface="Heebo" pitchFamily="2" charset="-79"/>
                <a:cs typeface="Heebo" pitchFamily="2" charset="-79"/>
              </a:rPr>
              <a:t>Habilidade</a:t>
            </a:r>
          </a:p>
        </p:txBody>
      </p:sp>
      <p:sp>
        <p:nvSpPr>
          <p:cNvPr id="80" name="TextBox 79"/>
          <p:cNvSpPr txBox="1"/>
          <p:nvPr/>
        </p:nvSpPr>
        <p:spPr>
          <a:xfrm>
            <a:off x="6491256" y="4392599"/>
            <a:ext cx="1113997" cy="215444"/>
          </a:xfrm>
          <a:prstGeom prst="rect">
            <a:avLst/>
          </a:prstGeom>
          <a:noFill/>
        </p:spPr>
        <p:txBody>
          <a:bodyPr wrap="square" rtlCol="0">
            <a:spAutoFit/>
          </a:bodyPr>
          <a:lstStyle/>
          <a:p>
            <a:pPr algn="ctr"/>
            <a:r>
              <a:rPr lang="pt-BR" sz="800" dirty="0">
                <a:latin typeface="Heebo" pitchFamily="2" charset="-79"/>
                <a:cs typeface="Heebo" pitchFamily="2" charset="-79"/>
              </a:rPr>
              <a:t>Habilidade</a:t>
            </a:r>
          </a:p>
        </p:txBody>
      </p:sp>
      <p:graphicFrame>
        <p:nvGraphicFramePr>
          <p:cNvPr id="81" name="Chart 80"/>
          <p:cNvGraphicFramePr/>
          <p:nvPr/>
        </p:nvGraphicFramePr>
        <p:xfrm>
          <a:off x="7560932" y="3542687"/>
          <a:ext cx="960203" cy="910744"/>
        </p:xfrm>
        <a:graphic>
          <a:graphicData uri="http://schemas.openxmlformats.org/drawingml/2006/chart">
            <c:chart xmlns:c="http://schemas.openxmlformats.org/drawingml/2006/chart" xmlns:r="http://schemas.openxmlformats.org/officeDocument/2006/relationships" r:id="rId11"/>
          </a:graphicData>
        </a:graphic>
      </p:graphicFrame>
      <p:sp>
        <p:nvSpPr>
          <p:cNvPr id="82" name="TextBox 81"/>
          <p:cNvSpPr txBox="1"/>
          <p:nvPr/>
        </p:nvSpPr>
        <p:spPr>
          <a:xfrm>
            <a:off x="7484035" y="4392599"/>
            <a:ext cx="1113997" cy="215444"/>
          </a:xfrm>
          <a:prstGeom prst="rect">
            <a:avLst/>
          </a:prstGeom>
          <a:noFill/>
        </p:spPr>
        <p:txBody>
          <a:bodyPr wrap="square" rtlCol="0">
            <a:spAutoFit/>
          </a:bodyPr>
          <a:lstStyle/>
          <a:p>
            <a:pPr algn="ctr"/>
            <a:r>
              <a:rPr lang="pt-BR" sz="800" dirty="0">
                <a:latin typeface="Heebo" pitchFamily="2" charset="-79"/>
                <a:cs typeface="Heebo" pitchFamily="2" charset="-79"/>
              </a:rPr>
              <a:t>Habilidade</a:t>
            </a:r>
          </a:p>
        </p:txBody>
      </p:sp>
      <p:sp>
        <p:nvSpPr>
          <p:cNvPr id="83" name="TextBox 82"/>
          <p:cNvSpPr txBox="1"/>
          <p:nvPr/>
        </p:nvSpPr>
        <p:spPr>
          <a:xfrm>
            <a:off x="7771023" y="3877774"/>
            <a:ext cx="548548" cy="323165"/>
          </a:xfrm>
          <a:prstGeom prst="rect">
            <a:avLst/>
          </a:prstGeom>
          <a:noFill/>
        </p:spPr>
        <p:txBody>
          <a:bodyPr wrap="none" rtlCol="0">
            <a:spAutoFit/>
          </a:bodyPr>
          <a:lstStyle/>
          <a:p>
            <a:pPr algn="ctr"/>
            <a:r>
              <a:rPr lang="pt-BR" sz="1500" b="1" dirty="0">
                <a:solidFill>
                  <a:schemeClr val="accent4"/>
                </a:solidFill>
                <a:latin typeface="Heebo" pitchFamily="2" charset="-79"/>
                <a:cs typeface="Heebo" pitchFamily="2" charset="-79"/>
              </a:rPr>
              <a:t>79%</a:t>
            </a:r>
          </a:p>
        </p:txBody>
      </p:sp>
      <p:sp>
        <p:nvSpPr>
          <p:cNvPr id="84" name="TextBox 83"/>
          <p:cNvSpPr txBox="1"/>
          <p:nvPr/>
        </p:nvSpPr>
        <p:spPr>
          <a:xfrm>
            <a:off x="6773981" y="3877774"/>
            <a:ext cx="548548" cy="323165"/>
          </a:xfrm>
          <a:prstGeom prst="rect">
            <a:avLst/>
          </a:prstGeom>
          <a:noFill/>
        </p:spPr>
        <p:txBody>
          <a:bodyPr wrap="none" rtlCol="0">
            <a:spAutoFit/>
          </a:bodyPr>
          <a:lstStyle/>
          <a:p>
            <a:pPr algn="ctr"/>
            <a:r>
              <a:rPr lang="pt-BR" sz="1500" b="1" dirty="0">
                <a:solidFill>
                  <a:schemeClr val="accent3"/>
                </a:solidFill>
                <a:latin typeface="Heebo" pitchFamily="2" charset="-79"/>
                <a:cs typeface="Heebo" pitchFamily="2" charset="-79"/>
              </a:rPr>
              <a:t>88%</a:t>
            </a:r>
          </a:p>
        </p:txBody>
      </p:sp>
      <p:sp>
        <p:nvSpPr>
          <p:cNvPr id="85" name="TextBox 84"/>
          <p:cNvSpPr txBox="1"/>
          <p:nvPr/>
        </p:nvSpPr>
        <p:spPr>
          <a:xfrm>
            <a:off x="5777337" y="3877774"/>
            <a:ext cx="548548" cy="323165"/>
          </a:xfrm>
          <a:prstGeom prst="rect">
            <a:avLst/>
          </a:prstGeom>
          <a:noFill/>
        </p:spPr>
        <p:txBody>
          <a:bodyPr wrap="none" rtlCol="0">
            <a:spAutoFit/>
          </a:bodyPr>
          <a:lstStyle/>
          <a:p>
            <a:pPr algn="ctr"/>
            <a:r>
              <a:rPr lang="pt-BR" sz="1500" b="1" dirty="0">
                <a:solidFill>
                  <a:schemeClr val="accent2"/>
                </a:solidFill>
                <a:latin typeface="Heebo" pitchFamily="2" charset="-79"/>
                <a:cs typeface="Heebo" pitchFamily="2" charset="-79"/>
              </a:rPr>
              <a:t>80%</a:t>
            </a:r>
          </a:p>
        </p:txBody>
      </p:sp>
      <p:sp>
        <p:nvSpPr>
          <p:cNvPr id="86" name="TextBox 85"/>
          <p:cNvSpPr txBox="1"/>
          <p:nvPr/>
        </p:nvSpPr>
        <p:spPr>
          <a:xfrm>
            <a:off x="4780293" y="3877774"/>
            <a:ext cx="548548" cy="323165"/>
          </a:xfrm>
          <a:prstGeom prst="rect">
            <a:avLst/>
          </a:prstGeom>
          <a:noFill/>
        </p:spPr>
        <p:txBody>
          <a:bodyPr wrap="none" rtlCol="0">
            <a:spAutoFit/>
          </a:bodyPr>
          <a:lstStyle/>
          <a:p>
            <a:pPr algn="ctr"/>
            <a:r>
              <a:rPr lang="pt-BR" sz="1500" b="1" dirty="0">
                <a:solidFill>
                  <a:schemeClr val="accent1"/>
                </a:solidFill>
                <a:latin typeface="Heebo" pitchFamily="2" charset="-79"/>
                <a:cs typeface="Heebo" pitchFamily="2" charset="-79"/>
              </a:rPr>
              <a:t>65%</a:t>
            </a:r>
          </a:p>
        </p:txBody>
      </p:sp>
      <p:grpSp>
        <p:nvGrpSpPr>
          <p:cNvPr id="89" name="Group 2">
            <a:extLst>
              <a:ext uri="{FF2B5EF4-FFF2-40B4-BE49-F238E27FC236}">
                <a16:creationId xmlns:a16="http://schemas.microsoft.com/office/drawing/2014/main" id="{F982F5E9-BAB3-4787-AFD6-3DDC0520AAED}"/>
              </a:ext>
            </a:extLst>
          </p:cNvPr>
          <p:cNvGrpSpPr/>
          <p:nvPr/>
        </p:nvGrpSpPr>
        <p:grpSpPr>
          <a:xfrm>
            <a:off x="1864266" y="1480043"/>
            <a:ext cx="1374993" cy="471713"/>
            <a:chOff x="3810000" y="3447536"/>
            <a:chExt cx="1833324" cy="628950"/>
          </a:xfrm>
        </p:grpSpPr>
        <p:sp>
          <p:nvSpPr>
            <p:cNvPr id="90" name="TextBox 55">
              <a:extLst>
                <a:ext uri="{FF2B5EF4-FFF2-40B4-BE49-F238E27FC236}">
                  <a16:creationId xmlns:a16="http://schemas.microsoft.com/office/drawing/2014/main" id="{8FD01773-53BF-4936-AA98-05C168B71B95}"/>
                </a:ext>
              </a:extLst>
            </p:cNvPr>
            <p:cNvSpPr txBox="1"/>
            <p:nvPr/>
          </p:nvSpPr>
          <p:spPr>
            <a:xfrm>
              <a:off x="3810000" y="3447536"/>
              <a:ext cx="1833324" cy="419346"/>
            </a:xfrm>
            <a:prstGeom prst="rect">
              <a:avLst/>
            </a:prstGeom>
            <a:noFill/>
          </p:spPr>
          <p:txBody>
            <a:bodyPr wrap="square" rtlCol="0">
              <a:spAutoFit/>
            </a:bodyPr>
            <a:lstStyle/>
            <a:p>
              <a:pPr>
                <a:lnSpc>
                  <a:spcPct val="150000"/>
                </a:lnSpc>
              </a:pPr>
              <a:r>
                <a:rPr lang="pt-BR" sz="1050" b="1" dirty="0">
                  <a:solidFill>
                    <a:schemeClr val="tx1">
                      <a:lumMod val="85000"/>
                      <a:lumOff val="15000"/>
                    </a:schemeClr>
                  </a:solidFill>
                  <a:latin typeface="Heebo" pitchFamily="2" charset="-79"/>
                  <a:cs typeface="Heebo" pitchFamily="2" charset="-79"/>
                </a:rPr>
                <a:t>Ariane Barbosa</a:t>
              </a:r>
            </a:p>
          </p:txBody>
        </p:sp>
        <p:sp>
          <p:nvSpPr>
            <p:cNvPr id="91" name="TextBox 56">
              <a:extLst>
                <a:ext uri="{FF2B5EF4-FFF2-40B4-BE49-F238E27FC236}">
                  <a16:creationId xmlns:a16="http://schemas.microsoft.com/office/drawing/2014/main" id="{F2F29DF4-4A6F-4518-BE29-68D731ACE26C}"/>
                </a:ext>
              </a:extLst>
            </p:cNvPr>
            <p:cNvSpPr txBox="1"/>
            <p:nvPr/>
          </p:nvSpPr>
          <p:spPr>
            <a:xfrm>
              <a:off x="3810000" y="3699460"/>
              <a:ext cx="1833324" cy="377026"/>
            </a:xfrm>
            <a:prstGeom prst="rect">
              <a:avLst/>
            </a:prstGeom>
            <a:noFill/>
          </p:spPr>
          <p:txBody>
            <a:bodyPr wrap="square" rtlCol="0">
              <a:spAutoFit/>
            </a:bodyPr>
            <a:lstStyle/>
            <a:p>
              <a:pPr>
                <a:lnSpc>
                  <a:spcPct val="150000"/>
                </a:lnSpc>
              </a:pPr>
              <a:r>
                <a:rPr lang="pt-BR" sz="900" i="1" dirty="0">
                  <a:solidFill>
                    <a:schemeClr val="accent1"/>
                  </a:solidFill>
                  <a:latin typeface="Heebo" pitchFamily="2" charset="-79"/>
                  <a:cs typeface="Heebo" pitchFamily="2" charset="-79"/>
                </a:rPr>
                <a:t>Supervisora Técnica</a:t>
              </a:r>
            </a:p>
          </p:txBody>
        </p:sp>
      </p:grpSp>
      <p:grpSp>
        <p:nvGrpSpPr>
          <p:cNvPr id="92" name="Group 4">
            <a:extLst>
              <a:ext uri="{FF2B5EF4-FFF2-40B4-BE49-F238E27FC236}">
                <a16:creationId xmlns:a16="http://schemas.microsoft.com/office/drawing/2014/main" id="{4C54046B-3738-41B0-86A8-83B35F955A67}"/>
              </a:ext>
            </a:extLst>
          </p:cNvPr>
          <p:cNvGrpSpPr/>
          <p:nvPr/>
        </p:nvGrpSpPr>
        <p:grpSpPr>
          <a:xfrm>
            <a:off x="1864266" y="3264621"/>
            <a:ext cx="1374993" cy="471713"/>
            <a:chOff x="8935322" y="3447536"/>
            <a:chExt cx="1833324" cy="628950"/>
          </a:xfrm>
        </p:grpSpPr>
        <p:sp>
          <p:nvSpPr>
            <p:cNvPr id="93" name="TextBox 59">
              <a:extLst>
                <a:ext uri="{FF2B5EF4-FFF2-40B4-BE49-F238E27FC236}">
                  <a16:creationId xmlns:a16="http://schemas.microsoft.com/office/drawing/2014/main" id="{3D073D91-278A-4562-A60B-47535B87DCE8}"/>
                </a:ext>
              </a:extLst>
            </p:cNvPr>
            <p:cNvSpPr txBox="1"/>
            <p:nvPr/>
          </p:nvSpPr>
          <p:spPr>
            <a:xfrm>
              <a:off x="8935322" y="3447536"/>
              <a:ext cx="1833324" cy="419346"/>
            </a:xfrm>
            <a:prstGeom prst="rect">
              <a:avLst/>
            </a:prstGeom>
            <a:noFill/>
          </p:spPr>
          <p:txBody>
            <a:bodyPr wrap="square" rtlCol="0">
              <a:spAutoFit/>
            </a:bodyPr>
            <a:lstStyle/>
            <a:p>
              <a:pPr>
                <a:lnSpc>
                  <a:spcPct val="150000"/>
                </a:lnSpc>
              </a:pPr>
              <a:r>
                <a:rPr lang="pt-BR" sz="1050" b="1" dirty="0">
                  <a:solidFill>
                    <a:schemeClr val="tx1">
                      <a:lumMod val="85000"/>
                      <a:lumOff val="15000"/>
                    </a:schemeClr>
                  </a:solidFill>
                  <a:latin typeface="Heebo" pitchFamily="2" charset="-79"/>
                  <a:cs typeface="Heebo" pitchFamily="2" charset="-79"/>
                </a:rPr>
                <a:t>Joana Gallego</a:t>
              </a:r>
            </a:p>
          </p:txBody>
        </p:sp>
        <p:sp>
          <p:nvSpPr>
            <p:cNvPr id="94" name="TextBox 60">
              <a:extLst>
                <a:ext uri="{FF2B5EF4-FFF2-40B4-BE49-F238E27FC236}">
                  <a16:creationId xmlns:a16="http://schemas.microsoft.com/office/drawing/2014/main" id="{D8890A4E-89FF-4114-A602-941CE88744A4}"/>
                </a:ext>
              </a:extLst>
            </p:cNvPr>
            <p:cNvSpPr txBox="1"/>
            <p:nvPr/>
          </p:nvSpPr>
          <p:spPr>
            <a:xfrm>
              <a:off x="8935322" y="3699460"/>
              <a:ext cx="1833324" cy="377026"/>
            </a:xfrm>
            <a:prstGeom prst="rect">
              <a:avLst/>
            </a:prstGeom>
            <a:noFill/>
          </p:spPr>
          <p:txBody>
            <a:bodyPr wrap="square" rtlCol="0">
              <a:spAutoFit/>
            </a:bodyPr>
            <a:lstStyle/>
            <a:p>
              <a:pPr>
                <a:lnSpc>
                  <a:spcPct val="150000"/>
                </a:lnSpc>
              </a:pPr>
              <a:r>
                <a:rPr lang="pt-BR" sz="900" i="1" dirty="0">
                  <a:solidFill>
                    <a:schemeClr val="accent1"/>
                  </a:solidFill>
                  <a:latin typeface="Heebo" pitchFamily="2" charset="-79"/>
                  <a:cs typeface="Heebo" pitchFamily="2" charset="-79"/>
                </a:rPr>
                <a:t>Finanças </a:t>
              </a:r>
            </a:p>
          </p:txBody>
        </p:sp>
      </p:grpSp>
      <p:sp>
        <p:nvSpPr>
          <p:cNvPr id="2" name="CaixaDeTexto 1">
            <a:extLst>
              <a:ext uri="{FF2B5EF4-FFF2-40B4-BE49-F238E27FC236}">
                <a16:creationId xmlns:a16="http://schemas.microsoft.com/office/drawing/2014/main" id="{1290CBDB-E36B-F02C-9C11-F0DD98AB85D7}"/>
              </a:ext>
            </a:extLst>
          </p:cNvPr>
          <p:cNvSpPr txBox="1"/>
          <p:nvPr/>
        </p:nvSpPr>
        <p:spPr>
          <a:xfrm>
            <a:off x="3286231" y="5984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3" name="CaixaDeTexto 2">
            <a:extLst>
              <a:ext uri="{FF2B5EF4-FFF2-40B4-BE49-F238E27FC236}">
                <a16:creationId xmlns:a16="http://schemas.microsoft.com/office/drawing/2014/main" id="{9FEEB989-47BD-4601-E928-ED2FCAE8EDB2}"/>
              </a:ext>
            </a:extLst>
          </p:cNvPr>
          <p:cNvSpPr txBox="1"/>
          <p:nvPr/>
        </p:nvSpPr>
        <p:spPr>
          <a:xfrm>
            <a:off x="4163074" y="4859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60059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tângulo 109">
            <a:extLst>
              <a:ext uri="{FF2B5EF4-FFF2-40B4-BE49-F238E27FC236}">
                <a16:creationId xmlns:a16="http://schemas.microsoft.com/office/drawing/2014/main" id="{F16EC119-7EFE-8C23-2405-DEBE340A0226}"/>
              </a:ext>
            </a:extLst>
          </p:cNvPr>
          <p:cNvSpPr/>
          <p:nvPr/>
        </p:nvSpPr>
        <p:spPr>
          <a:xfrm>
            <a:off x="281354" y="3847512"/>
            <a:ext cx="8679757" cy="79922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Heebo" pitchFamily="2" charset="-79"/>
              <a:cs typeface="Heebo" pitchFamily="2" charset="-79"/>
            </a:endParaRPr>
          </a:p>
        </p:txBody>
      </p:sp>
      <p:sp>
        <p:nvSpPr>
          <p:cNvPr id="109" name="Retângulo 108">
            <a:extLst>
              <a:ext uri="{FF2B5EF4-FFF2-40B4-BE49-F238E27FC236}">
                <a16:creationId xmlns:a16="http://schemas.microsoft.com/office/drawing/2014/main" id="{3BE64F39-A5B7-CF3B-D5D1-FEE23C296E6F}"/>
              </a:ext>
            </a:extLst>
          </p:cNvPr>
          <p:cNvSpPr/>
          <p:nvPr/>
        </p:nvSpPr>
        <p:spPr>
          <a:xfrm>
            <a:off x="281354" y="2933112"/>
            <a:ext cx="8679757" cy="7992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Heebo" pitchFamily="2" charset="-79"/>
              <a:cs typeface="Heebo" pitchFamily="2" charset="-79"/>
            </a:endParaRPr>
          </a:p>
        </p:txBody>
      </p:sp>
      <p:sp>
        <p:nvSpPr>
          <p:cNvPr id="108" name="Retângulo 107">
            <a:extLst>
              <a:ext uri="{FF2B5EF4-FFF2-40B4-BE49-F238E27FC236}">
                <a16:creationId xmlns:a16="http://schemas.microsoft.com/office/drawing/2014/main" id="{B13066D2-DD2F-26C9-D044-5F0B982B291A}"/>
              </a:ext>
            </a:extLst>
          </p:cNvPr>
          <p:cNvSpPr/>
          <p:nvPr/>
        </p:nvSpPr>
        <p:spPr>
          <a:xfrm>
            <a:off x="281354" y="2018712"/>
            <a:ext cx="8679757" cy="79922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Heebo" pitchFamily="2" charset="-79"/>
              <a:cs typeface="Heebo" pitchFamily="2" charset="-79"/>
            </a:endParaRPr>
          </a:p>
        </p:txBody>
      </p:sp>
      <p:sp>
        <p:nvSpPr>
          <p:cNvPr id="42" name="Forma Livre: Forma 41">
            <a:extLst>
              <a:ext uri="{FF2B5EF4-FFF2-40B4-BE49-F238E27FC236}">
                <a16:creationId xmlns:a16="http://schemas.microsoft.com/office/drawing/2014/main" id="{89FA34AC-094A-FFDD-F9AE-C94F01AB0A40}"/>
              </a:ext>
            </a:extLst>
          </p:cNvPr>
          <p:cNvSpPr/>
          <p:nvPr/>
        </p:nvSpPr>
        <p:spPr>
          <a:xfrm>
            <a:off x="3870011" y="1867931"/>
            <a:ext cx="2024930" cy="2224469"/>
          </a:xfrm>
          <a:custGeom>
            <a:avLst/>
            <a:gdLst>
              <a:gd name="connsiteX0" fmla="*/ 0 w 5667375"/>
              <a:gd name="connsiteY0" fmla="*/ 981075 h 1028700"/>
              <a:gd name="connsiteX1" fmla="*/ 0 w 5667375"/>
              <a:gd name="connsiteY1" fmla="*/ 0 h 1028700"/>
              <a:gd name="connsiteX2" fmla="*/ 5667375 w 5667375"/>
              <a:gd name="connsiteY2" fmla="*/ 0 h 1028700"/>
              <a:gd name="connsiteX3" fmla="*/ 5667375 w 566737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667375" h="1028700">
                <a:moveTo>
                  <a:pt x="0" y="981075"/>
                </a:moveTo>
                <a:lnTo>
                  <a:pt x="0" y="0"/>
                </a:lnTo>
                <a:lnTo>
                  <a:pt x="5667375" y="0"/>
                </a:lnTo>
                <a:lnTo>
                  <a:pt x="5667375" y="1028700"/>
                </a:lnTo>
              </a:path>
            </a:pathLst>
          </a:custGeom>
          <a:noFill/>
          <a:ln w="3175"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Heebo" pitchFamily="2" charset="-79"/>
              <a:cs typeface="Heebo" pitchFamily="2" charset="-79"/>
            </a:endParaRPr>
          </a:p>
        </p:txBody>
      </p:sp>
      <p:cxnSp>
        <p:nvCxnSpPr>
          <p:cNvPr id="43" name="Conector reto 42">
            <a:extLst>
              <a:ext uri="{FF2B5EF4-FFF2-40B4-BE49-F238E27FC236}">
                <a16:creationId xmlns:a16="http://schemas.microsoft.com/office/drawing/2014/main" id="{0641BEA0-A096-951C-8A91-C2DAF73297D9}"/>
              </a:ext>
            </a:extLst>
          </p:cNvPr>
          <p:cNvCxnSpPr>
            <a:cxnSpLocks/>
          </p:cNvCxnSpPr>
          <p:nvPr/>
        </p:nvCxnSpPr>
        <p:spPr>
          <a:xfrm>
            <a:off x="4852653" y="1625450"/>
            <a:ext cx="0" cy="242482"/>
          </a:xfrm>
          <a:prstGeom prst="line">
            <a:avLst/>
          </a:prstGeom>
          <a:noFill/>
          <a:ln w="3175"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cxnSp>
      <p:sp>
        <p:nvSpPr>
          <p:cNvPr id="2" name="Forma Livre: Forma 1">
            <a:extLst>
              <a:ext uri="{FF2B5EF4-FFF2-40B4-BE49-F238E27FC236}">
                <a16:creationId xmlns:a16="http://schemas.microsoft.com/office/drawing/2014/main" id="{BF130007-1459-B1BC-6E32-1B4D61094F9B}"/>
              </a:ext>
            </a:extLst>
          </p:cNvPr>
          <p:cNvSpPr/>
          <p:nvPr/>
        </p:nvSpPr>
        <p:spPr>
          <a:xfrm>
            <a:off x="1828099" y="1405616"/>
            <a:ext cx="6145021" cy="3062235"/>
          </a:xfrm>
          <a:custGeom>
            <a:avLst/>
            <a:gdLst>
              <a:gd name="connsiteX0" fmla="*/ 0 w 5667375"/>
              <a:gd name="connsiteY0" fmla="*/ 981075 h 1028700"/>
              <a:gd name="connsiteX1" fmla="*/ 0 w 5667375"/>
              <a:gd name="connsiteY1" fmla="*/ 0 h 1028700"/>
              <a:gd name="connsiteX2" fmla="*/ 5667375 w 5667375"/>
              <a:gd name="connsiteY2" fmla="*/ 0 h 1028700"/>
              <a:gd name="connsiteX3" fmla="*/ 5667375 w 5667375"/>
              <a:gd name="connsiteY3" fmla="*/ 1028700 h 1028700"/>
            </a:gdLst>
            <a:ahLst/>
            <a:cxnLst>
              <a:cxn ang="0">
                <a:pos x="connsiteX0" y="connsiteY0"/>
              </a:cxn>
              <a:cxn ang="0">
                <a:pos x="connsiteX1" y="connsiteY1"/>
              </a:cxn>
              <a:cxn ang="0">
                <a:pos x="connsiteX2" y="connsiteY2"/>
              </a:cxn>
              <a:cxn ang="0">
                <a:pos x="connsiteX3" y="connsiteY3"/>
              </a:cxn>
            </a:cxnLst>
            <a:rect l="l" t="t" r="r" b="b"/>
            <a:pathLst>
              <a:path w="5667375" h="1028700">
                <a:moveTo>
                  <a:pt x="0" y="981075"/>
                </a:moveTo>
                <a:lnTo>
                  <a:pt x="0" y="0"/>
                </a:lnTo>
                <a:lnTo>
                  <a:pt x="5667375" y="0"/>
                </a:lnTo>
                <a:lnTo>
                  <a:pt x="5667375" y="1028700"/>
                </a:lnTo>
              </a:path>
            </a:pathLst>
          </a:custGeom>
          <a:noFill/>
          <a:ln w="3175" cap="rnd">
            <a:solidFill>
              <a:schemeClr val="bg1">
                <a:lumMod val="6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a:ln>
                <a:noFill/>
              </a:ln>
              <a:solidFill>
                <a:prstClr val="white"/>
              </a:solidFill>
              <a:effectLst/>
              <a:uLnTx/>
              <a:uFillTx/>
              <a:latin typeface="Heebo" pitchFamily="2" charset="-79"/>
              <a:cs typeface="Heebo" pitchFamily="2" charset="-79"/>
            </a:endParaRPr>
          </a:p>
        </p:txBody>
      </p:sp>
      <p:grpSp>
        <p:nvGrpSpPr>
          <p:cNvPr id="11" name="Agrupar 10">
            <a:extLst>
              <a:ext uri="{FF2B5EF4-FFF2-40B4-BE49-F238E27FC236}">
                <a16:creationId xmlns:a16="http://schemas.microsoft.com/office/drawing/2014/main" id="{AB32FB15-5A15-BA25-4B74-4121F783190F}"/>
              </a:ext>
            </a:extLst>
          </p:cNvPr>
          <p:cNvGrpSpPr/>
          <p:nvPr/>
        </p:nvGrpSpPr>
        <p:grpSpPr>
          <a:xfrm>
            <a:off x="5014714" y="2170683"/>
            <a:ext cx="1674568" cy="485295"/>
            <a:chOff x="5014714" y="2170683"/>
            <a:chExt cx="1674568" cy="485295"/>
          </a:xfrm>
        </p:grpSpPr>
        <p:sp>
          <p:nvSpPr>
            <p:cNvPr id="95" name="Retângulo: Cantos Arredondados 94">
              <a:extLst>
                <a:ext uri="{FF2B5EF4-FFF2-40B4-BE49-F238E27FC236}">
                  <a16:creationId xmlns:a16="http://schemas.microsoft.com/office/drawing/2014/main" id="{1147045E-A050-541F-5446-E7CE50C8758A}"/>
                </a:ext>
              </a:extLst>
            </p:cNvPr>
            <p:cNvSpPr/>
            <p:nvPr/>
          </p:nvSpPr>
          <p:spPr>
            <a:xfrm>
              <a:off x="5014714" y="2170683"/>
              <a:ext cx="1674568" cy="485295"/>
            </a:xfrm>
            <a:prstGeom prst="roundRect">
              <a:avLst>
                <a:gd name="adj" fmla="val 50000"/>
              </a:avLst>
            </a:prstGeom>
            <a:solidFill>
              <a:schemeClr val="bg1"/>
            </a:solidFill>
            <a:ln>
              <a:solidFill>
                <a:schemeClr val="accent2"/>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97" name="CaixaDeTexto 96">
              <a:extLst>
                <a:ext uri="{FF2B5EF4-FFF2-40B4-BE49-F238E27FC236}">
                  <a16:creationId xmlns:a16="http://schemas.microsoft.com/office/drawing/2014/main" id="{2384FB23-5A59-BAC4-3DCE-599A65656822}"/>
                </a:ext>
              </a:extLst>
            </p:cNvPr>
            <p:cNvSpPr txBox="1"/>
            <p:nvPr/>
          </p:nvSpPr>
          <p:spPr>
            <a:xfrm>
              <a:off x="5499224" y="2244053"/>
              <a:ext cx="1100248" cy="338554"/>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defRPr/>
              </a:pPr>
              <a:r>
                <a:rPr lang="pt-BR" sz="800" dirty="0">
                  <a:solidFill>
                    <a:schemeClr val="tx1">
                      <a:lumMod val="50000"/>
                      <a:lumOff val="50000"/>
                    </a:schemeClr>
                  </a:solidFill>
                  <a:latin typeface="Heebo" pitchFamily="2" charset="-79"/>
                  <a:cs typeface="Heebo" pitchFamily="2" charset="-79"/>
                </a:rPr>
                <a:t>Nome do cargo</a:t>
              </a:r>
            </a:p>
          </p:txBody>
        </p:sp>
      </p:grpSp>
      <p:grpSp>
        <p:nvGrpSpPr>
          <p:cNvPr id="4" name="Agrupar 3">
            <a:extLst>
              <a:ext uri="{FF2B5EF4-FFF2-40B4-BE49-F238E27FC236}">
                <a16:creationId xmlns:a16="http://schemas.microsoft.com/office/drawing/2014/main" id="{A16365BE-12F3-B941-9654-E6995C4960B0}"/>
              </a:ext>
            </a:extLst>
          </p:cNvPr>
          <p:cNvGrpSpPr/>
          <p:nvPr/>
        </p:nvGrpSpPr>
        <p:grpSpPr>
          <a:xfrm>
            <a:off x="989257" y="2170683"/>
            <a:ext cx="1674568" cy="485295"/>
            <a:chOff x="989257" y="2170683"/>
            <a:chExt cx="1674568" cy="485295"/>
          </a:xfrm>
        </p:grpSpPr>
        <p:sp>
          <p:nvSpPr>
            <p:cNvPr id="100" name="Retângulo: Cantos Arredondados 99">
              <a:extLst>
                <a:ext uri="{FF2B5EF4-FFF2-40B4-BE49-F238E27FC236}">
                  <a16:creationId xmlns:a16="http://schemas.microsoft.com/office/drawing/2014/main" id="{3C58A80E-3DB9-7F60-51E6-34079A28A20C}"/>
                </a:ext>
              </a:extLst>
            </p:cNvPr>
            <p:cNvSpPr/>
            <p:nvPr/>
          </p:nvSpPr>
          <p:spPr>
            <a:xfrm>
              <a:off x="989257" y="2170683"/>
              <a:ext cx="1674568" cy="485295"/>
            </a:xfrm>
            <a:prstGeom prst="roundRect">
              <a:avLst>
                <a:gd name="adj" fmla="val 50000"/>
              </a:avLst>
            </a:prstGeom>
            <a:solidFill>
              <a:schemeClr val="bg1"/>
            </a:solidFill>
            <a:ln>
              <a:solidFill>
                <a:schemeClr val="accent2"/>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102" name="CaixaDeTexto 101">
              <a:extLst>
                <a:ext uri="{FF2B5EF4-FFF2-40B4-BE49-F238E27FC236}">
                  <a16:creationId xmlns:a16="http://schemas.microsoft.com/office/drawing/2014/main" id="{6CAFF32D-0392-BB92-B5CD-5328BB71E79D}"/>
                </a:ext>
              </a:extLst>
            </p:cNvPr>
            <p:cNvSpPr txBox="1"/>
            <p:nvPr/>
          </p:nvSpPr>
          <p:spPr>
            <a:xfrm>
              <a:off x="1473766" y="2244053"/>
              <a:ext cx="1100248" cy="338554"/>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tx1">
                      <a:lumMod val="50000"/>
                      <a:lumOff val="50000"/>
                    </a:schemeClr>
                  </a:solidFill>
                  <a:effectLst/>
                  <a:uLnTx/>
                  <a:uFillTx/>
                  <a:latin typeface="Heebo" pitchFamily="2" charset="-79"/>
                  <a:cs typeface="Heebo" pitchFamily="2" charset="-79"/>
                </a:rPr>
                <a:t>Nome do cargo</a:t>
              </a:r>
            </a:p>
          </p:txBody>
        </p:sp>
      </p:grpSp>
      <p:grpSp>
        <p:nvGrpSpPr>
          <p:cNvPr id="14" name="Agrupar 13">
            <a:extLst>
              <a:ext uri="{FF2B5EF4-FFF2-40B4-BE49-F238E27FC236}">
                <a16:creationId xmlns:a16="http://schemas.microsoft.com/office/drawing/2014/main" id="{FA79BD4B-608F-2FE4-1791-D56CA14A4560}"/>
              </a:ext>
            </a:extLst>
          </p:cNvPr>
          <p:cNvGrpSpPr/>
          <p:nvPr/>
        </p:nvGrpSpPr>
        <p:grpSpPr>
          <a:xfrm>
            <a:off x="7027442" y="2170683"/>
            <a:ext cx="1674568" cy="485295"/>
            <a:chOff x="7027442" y="2170683"/>
            <a:chExt cx="1674568" cy="485295"/>
          </a:xfrm>
        </p:grpSpPr>
        <p:sp>
          <p:nvSpPr>
            <p:cNvPr id="105" name="Retângulo: Cantos Arredondados 104">
              <a:extLst>
                <a:ext uri="{FF2B5EF4-FFF2-40B4-BE49-F238E27FC236}">
                  <a16:creationId xmlns:a16="http://schemas.microsoft.com/office/drawing/2014/main" id="{D9776743-B1FF-B8A4-3844-47856DF455DC}"/>
                </a:ext>
              </a:extLst>
            </p:cNvPr>
            <p:cNvSpPr/>
            <p:nvPr/>
          </p:nvSpPr>
          <p:spPr>
            <a:xfrm>
              <a:off x="7027442" y="2170683"/>
              <a:ext cx="1674568" cy="485295"/>
            </a:xfrm>
            <a:prstGeom prst="roundRect">
              <a:avLst>
                <a:gd name="adj" fmla="val 50000"/>
              </a:avLst>
            </a:prstGeom>
            <a:solidFill>
              <a:schemeClr val="bg1"/>
            </a:solidFill>
            <a:ln>
              <a:solidFill>
                <a:schemeClr val="accent2"/>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107" name="CaixaDeTexto 106">
              <a:extLst>
                <a:ext uri="{FF2B5EF4-FFF2-40B4-BE49-F238E27FC236}">
                  <a16:creationId xmlns:a16="http://schemas.microsoft.com/office/drawing/2014/main" id="{86F4C376-1CE4-0D14-160B-57E543481C5C}"/>
                </a:ext>
              </a:extLst>
            </p:cNvPr>
            <p:cNvSpPr txBox="1"/>
            <p:nvPr/>
          </p:nvSpPr>
          <p:spPr>
            <a:xfrm>
              <a:off x="7511951" y="2244053"/>
              <a:ext cx="1100248" cy="338554"/>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defRPr/>
              </a:pPr>
              <a:r>
                <a:rPr lang="pt-BR" sz="800" dirty="0">
                  <a:solidFill>
                    <a:schemeClr val="tx1">
                      <a:lumMod val="50000"/>
                      <a:lumOff val="50000"/>
                    </a:schemeClr>
                  </a:solidFill>
                  <a:latin typeface="Heebo" pitchFamily="2" charset="-79"/>
                  <a:cs typeface="Heebo" pitchFamily="2" charset="-79"/>
                </a:rPr>
                <a:t>Nome do cargo</a:t>
              </a:r>
            </a:p>
          </p:txBody>
        </p:sp>
      </p:grpSp>
      <p:grpSp>
        <p:nvGrpSpPr>
          <p:cNvPr id="3" name="Agrupar 2">
            <a:extLst>
              <a:ext uri="{FF2B5EF4-FFF2-40B4-BE49-F238E27FC236}">
                <a16:creationId xmlns:a16="http://schemas.microsoft.com/office/drawing/2014/main" id="{A62A0034-6D97-618D-3182-729AC14DDA56}"/>
              </a:ext>
            </a:extLst>
          </p:cNvPr>
          <p:cNvGrpSpPr/>
          <p:nvPr/>
        </p:nvGrpSpPr>
        <p:grpSpPr>
          <a:xfrm>
            <a:off x="4042602" y="1147187"/>
            <a:ext cx="1674568" cy="485295"/>
            <a:chOff x="4042602" y="1147187"/>
            <a:chExt cx="1674568" cy="485295"/>
          </a:xfrm>
        </p:grpSpPr>
        <p:sp>
          <p:nvSpPr>
            <p:cNvPr id="5" name="Retângulo: Cantos Arredondados 4">
              <a:extLst>
                <a:ext uri="{FF2B5EF4-FFF2-40B4-BE49-F238E27FC236}">
                  <a16:creationId xmlns:a16="http://schemas.microsoft.com/office/drawing/2014/main" id="{0EE44F0E-1BCA-FF42-950A-FC4525C9C306}"/>
                </a:ext>
              </a:extLst>
            </p:cNvPr>
            <p:cNvSpPr/>
            <p:nvPr/>
          </p:nvSpPr>
          <p:spPr>
            <a:xfrm>
              <a:off x="4042602" y="1147187"/>
              <a:ext cx="1674568" cy="485295"/>
            </a:xfrm>
            <a:prstGeom prst="roundRect">
              <a:avLst>
                <a:gd name="adj" fmla="val 50000"/>
              </a:avLst>
            </a:prstGeom>
            <a:solidFill>
              <a:schemeClr val="bg1"/>
            </a:solidFill>
            <a:ln>
              <a:solidFill>
                <a:schemeClr val="bg1">
                  <a:lumMod val="65000"/>
                </a:schemeClr>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41" name="CaixaDeTexto 40">
              <a:extLst>
                <a:ext uri="{FF2B5EF4-FFF2-40B4-BE49-F238E27FC236}">
                  <a16:creationId xmlns:a16="http://schemas.microsoft.com/office/drawing/2014/main" id="{14C4E17C-0A70-4F44-1361-3EA925D1CD1E}"/>
                </a:ext>
              </a:extLst>
            </p:cNvPr>
            <p:cNvSpPr txBox="1"/>
            <p:nvPr/>
          </p:nvSpPr>
          <p:spPr>
            <a:xfrm>
              <a:off x="4527112" y="1236202"/>
              <a:ext cx="110024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defRPr/>
              </a:pPr>
              <a:r>
                <a:rPr lang="pt-BR" sz="800" dirty="0">
                  <a:solidFill>
                    <a:schemeClr val="tx1">
                      <a:lumMod val="50000"/>
                      <a:lumOff val="50000"/>
                    </a:schemeClr>
                  </a:solidFill>
                  <a:latin typeface="Heebo" pitchFamily="2" charset="-79"/>
                  <a:cs typeface="Heebo" pitchFamily="2" charset="-79"/>
                </a:rPr>
                <a:t>Nome do cargo</a:t>
              </a:r>
            </a:p>
          </p:txBody>
        </p:sp>
      </p:grpSp>
      <p:grpSp>
        <p:nvGrpSpPr>
          <p:cNvPr id="10" name="Agrupar 9">
            <a:extLst>
              <a:ext uri="{FF2B5EF4-FFF2-40B4-BE49-F238E27FC236}">
                <a16:creationId xmlns:a16="http://schemas.microsoft.com/office/drawing/2014/main" id="{7E070824-E6D4-C78E-D930-79C92F2CE8AE}"/>
              </a:ext>
            </a:extLst>
          </p:cNvPr>
          <p:cNvGrpSpPr/>
          <p:nvPr/>
        </p:nvGrpSpPr>
        <p:grpSpPr>
          <a:xfrm>
            <a:off x="3001985" y="2170683"/>
            <a:ext cx="1674568" cy="485295"/>
            <a:chOff x="3001985" y="2170683"/>
            <a:chExt cx="1674568" cy="485295"/>
          </a:xfrm>
        </p:grpSpPr>
        <p:sp>
          <p:nvSpPr>
            <p:cNvPr id="34" name="Retângulo: Cantos Arredondados 33">
              <a:extLst>
                <a:ext uri="{FF2B5EF4-FFF2-40B4-BE49-F238E27FC236}">
                  <a16:creationId xmlns:a16="http://schemas.microsoft.com/office/drawing/2014/main" id="{6C92A6E4-0E2A-799D-CB31-1FB22CFECBEA}"/>
                </a:ext>
              </a:extLst>
            </p:cNvPr>
            <p:cNvSpPr/>
            <p:nvPr/>
          </p:nvSpPr>
          <p:spPr>
            <a:xfrm>
              <a:off x="3001985" y="2170683"/>
              <a:ext cx="1674568" cy="485295"/>
            </a:xfrm>
            <a:prstGeom prst="roundRect">
              <a:avLst>
                <a:gd name="adj" fmla="val 50000"/>
              </a:avLst>
            </a:prstGeom>
            <a:solidFill>
              <a:schemeClr val="bg1"/>
            </a:solidFill>
            <a:ln>
              <a:solidFill>
                <a:schemeClr val="accent2"/>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35" name="CaixaDeTexto 34">
              <a:extLst>
                <a:ext uri="{FF2B5EF4-FFF2-40B4-BE49-F238E27FC236}">
                  <a16:creationId xmlns:a16="http://schemas.microsoft.com/office/drawing/2014/main" id="{32866B94-0F64-593A-8899-C2C7F18B471D}"/>
                </a:ext>
              </a:extLst>
            </p:cNvPr>
            <p:cNvSpPr txBox="1"/>
            <p:nvPr/>
          </p:nvSpPr>
          <p:spPr>
            <a:xfrm>
              <a:off x="3486494" y="2244053"/>
              <a:ext cx="1100248" cy="338554"/>
            </a:xfrm>
            <a:prstGeom prst="rect">
              <a:avLst/>
            </a:prstGeom>
            <a:noFill/>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tx1">
                      <a:lumMod val="50000"/>
                      <a:lumOff val="50000"/>
                    </a:schemeClr>
                  </a:solidFill>
                  <a:effectLst/>
                  <a:uLnTx/>
                  <a:uFillTx/>
                  <a:latin typeface="Heebo" pitchFamily="2" charset="-79"/>
                  <a:cs typeface="Heebo" pitchFamily="2" charset="-79"/>
                </a:rPr>
                <a:t>Nome do cargo</a:t>
              </a:r>
            </a:p>
          </p:txBody>
        </p:sp>
      </p:grpSp>
      <p:grpSp>
        <p:nvGrpSpPr>
          <p:cNvPr id="12" name="Agrupar 11">
            <a:extLst>
              <a:ext uri="{FF2B5EF4-FFF2-40B4-BE49-F238E27FC236}">
                <a16:creationId xmlns:a16="http://schemas.microsoft.com/office/drawing/2014/main" id="{AEEAAEC3-60D5-9F19-1092-4A11C84D9A3B}"/>
              </a:ext>
            </a:extLst>
          </p:cNvPr>
          <p:cNvGrpSpPr/>
          <p:nvPr/>
        </p:nvGrpSpPr>
        <p:grpSpPr>
          <a:xfrm>
            <a:off x="5014714" y="3086723"/>
            <a:ext cx="1674568" cy="485295"/>
            <a:chOff x="5014714" y="3086723"/>
            <a:chExt cx="1674568" cy="485295"/>
          </a:xfrm>
        </p:grpSpPr>
        <p:sp>
          <p:nvSpPr>
            <p:cNvPr id="45" name="Retângulo: Cantos Arredondados 44">
              <a:extLst>
                <a:ext uri="{FF2B5EF4-FFF2-40B4-BE49-F238E27FC236}">
                  <a16:creationId xmlns:a16="http://schemas.microsoft.com/office/drawing/2014/main" id="{B47B61B8-D630-23C3-9148-CB98DC250F41}"/>
                </a:ext>
              </a:extLst>
            </p:cNvPr>
            <p:cNvSpPr/>
            <p:nvPr/>
          </p:nvSpPr>
          <p:spPr>
            <a:xfrm>
              <a:off x="5014714" y="3086723"/>
              <a:ext cx="1674568" cy="485295"/>
            </a:xfrm>
            <a:prstGeom prst="roundRect">
              <a:avLst>
                <a:gd name="adj" fmla="val 50000"/>
              </a:avLst>
            </a:prstGeom>
            <a:solidFill>
              <a:schemeClr val="bg1"/>
            </a:solidFill>
            <a:ln>
              <a:solidFill>
                <a:schemeClr val="accent1"/>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46" name="CaixaDeTexto 45">
              <a:extLst>
                <a:ext uri="{FF2B5EF4-FFF2-40B4-BE49-F238E27FC236}">
                  <a16:creationId xmlns:a16="http://schemas.microsoft.com/office/drawing/2014/main" id="{8A22E511-A167-FBDE-DD0E-1D132792A975}"/>
                </a:ext>
              </a:extLst>
            </p:cNvPr>
            <p:cNvSpPr txBox="1"/>
            <p:nvPr/>
          </p:nvSpPr>
          <p:spPr>
            <a:xfrm>
              <a:off x="5499224" y="3175738"/>
              <a:ext cx="110024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defRPr/>
              </a:pPr>
              <a:r>
                <a:rPr lang="pt-BR" sz="800" dirty="0">
                  <a:solidFill>
                    <a:schemeClr val="tx1">
                      <a:lumMod val="50000"/>
                      <a:lumOff val="50000"/>
                    </a:schemeClr>
                  </a:solidFill>
                  <a:latin typeface="Heebo" pitchFamily="2" charset="-79"/>
                  <a:cs typeface="Heebo" pitchFamily="2" charset="-79"/>
                </a:rPr>
                <a:t>Nome do cargo</a:t>
              </a:r>
            </a:p>
          </p:txBody>
        </p:sp>
      </p:grpSp>
      <p:grpSp>
        <p:nvGrpSpPr>
          <p:cNvPr id="6" name="Agrupar 5">
            <a:extLst>
              <a:ext uri="{FF2B5EF4-FFF2-40B4-BE49-F238E27FC236}">
                <a16:creationId xmlns:a16="http://schemas.microsoft.com/office/drawing/2014/main" id="{306BEC06-79B1-BD65-4828-5563820E8056}"/>
              </a:ext>
            </a:extLst>
          </p:cNvPr>
          <p:cNvGrpSpPr/>
          <p:nvPr/>
        </p:nvGrpSpPr>
        <p:grpSpPr>
          <a:xfrm>
            <a:off x="989257" y="3086723"/>
            <a:ext cx="1674568" cy="485295"/>
            <a:chOff x="989257" y="3086723"/>
            <a:chExt cx="1674568" cy="485295"/>
          </a:xfrm>
        </p:grpSpPr>
        <p:sp>
          <p:nvSpPr>
            <p:cNvPr id="52" name="Retângulo: Cantos Arredondados 51">
              <a:extLst>
                <a:ext uri="{FF2B5EF4-FFF2-40B4-BE49-F238E27FC236}">
                  <a16:creationId xmlns:a16="http://schemas.microsoft.com/office/drawing/2014/main" id="{71E2CABB-06EA-A3F8-6CEB-2D34DC27E982}"/>
                </a:ext>
              </a:extLst>
            </p:cNvPr>
            <p:cNvSpPr/>
            <p:nvPr/>
          </p:nvSpPr>
          <p:spPr>
            <a:xfrm>
              <a:off x="989257" y="3086723"/>
              <a:ext cx="1674568" cy="485295"/>
            </a:xfrm>
            <a:prstGeom prst="roundRect">
              <a:avLst>
                <a:gd name="adj" fmla="val 50000"/>
              </a:avLst>
            </a:prstGeom>
            <a:solidFill>
              <a:schemeClr val="bg1"/>
            </a:solidFill>
            <a:ln>
              <a:solidFill>
                <a:schemeClr val="accent1"/>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53" name="CaixaDeTexto 52">
              <a:extLst>
                <a:ext uri="{FF2B5EF4-FFF2-40B4-BE49-F238E27FC236}">
                  <a16:creationId xmlns:a16="http://schemas.microsoft.com/office/drawing/2014/main" id="{12C6270F-8448-CB8E-A907-104D811FB237}"/>
                </a:ext>
              </a:extLst>
            </p:cNvPr>
            <p:cNvSpPr txBox="1"/>
            <p:nvPr/>
          </p:nvSpPr>
          <p:spPr>
            <a:xfrm>
              <a:off x="1473766" y="3175738"/>
              <a:ext cx="110024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tx1">
                      <a:lumMod val="50000"/>
                      <a:lumOff val="50000"/>
                    </a:schemeClr>
                  </a:solidFill>
                  <a:effectLst/>
                  <a:uLnTx/>
                  <a:uFillTx/>
                  <a:latin typeface="Heebo" pitchFamily="2" charset="-79"/>
                  <a:cs typeface="Heebo" pitchFamily="2" charset="-79"/>
                </a:rPr>
                <a:t>Nome do cargo</a:t>
              </a:r>
            </a:p>
          </p:txBody>
        </p:sp>
      </p:grpSp>
      <p:grpSp>
        <p:nvGrpSpPr>
          <p:cNvPr id="15" name="Agrupar 14">
            <a:extLst>
              <a:ext uri="{FF2B5EF4-FFF2-40B4-BE49-F238E27FC236}">
                <a16:creationId xmlns:a16="http://schemas.microsoft.com/office/drawing/2014/main" id="{7E4C5CB8-157A-CCD9-9E29-D907A6887758}"/>
              </a:ext>
            </a:extLst>
          </p:cNvPr>
          <p:cNvGrpSpPr/>
          <p:nvPr/>
        </p:nvGrpSpPr>
        <p:grpSpPr>
          <a:xfrm>
            <a:off x="7027442" y="3086723"/>
            <a:ext cx="1674568" cy="485295"/>
            <a:chOff x="7027442" y="3086723"/>
            <a:chExt cx="1674568" cy="485295"/>
          </a:xfrm>
        </p:grpSpPr>
        <p:sp>
          <p:nvSpPr>
            <p:cNvPr id="58" name="Retângulo: Cantos Arredondados 57">
              <a:extLst>
                <a:ext uri="{FF2B5EF4-FFF2-40B4-BE49-F238E27FC236}">
                  <a16:creationId xmlns:a16="http://schemas.microsoft.com/office/drawing/2014/main" id="{ED8DD781-73D2-8DC4-E604-274A2A7EEE01}"/>
                </a:ext>
              </a:extLst>
            </p:cNvPr>
            <p:cNvSpPr/>
            <p:nvPr/>
          </p:nvSpPr>
          <p:spPr>
            <a:xfrm>
              <a:off x="7027442" y="3086723"/>
              <a:ext cx="1674568" cy="485295"/>
            </a:xfrm>
            <a:prstGeom prst="roundRect">
              <a:avLst>
                <a:gd name="adj" fmla="val 50000"/>
              </a:avLst>
            </a:prstGeom>
            <a:solidFill>
              <a:schemeClr val="bg1"/>
            </a:solidFill>
            <a:ln>
              <a:solidFill>
                <a:schemeClr val="accent1"/>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59" name="CaixaDeTexto 58">
              <a:extLst>
                <a:ext uri="{FF2B5EF4-FFF2-40B4-BE49-F238E27FC236}">
                  <a16:creationId xmlns:a16="http://schemas.microsoft.com/office/drawing/2014/main" id="{32C06C44-F0F5-CF08-2B31-3AB842A60579}"/>
                </a:ext>
              </a:extLst>
            </p:cNvPr>
            <p:cNvSpPr txBox="1"/>
            <p:nvPr/>
          </p:nvSpPr>
          <p:spPr>
            <a:xfrm>
              <a:off x="7511951" y="3175738"/>
              <a:ext cx="110024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defRPr/>
              </a:pPr>
              <a:r>
                <a:rPr lang="pt-BR" sz="800" dirty="0">
                  <a:solidFill>
                    <a:schemeClr val="tx1">
                      <a:lumMod val="50000"/>
                      <a:lumOff val="50000"/>
                    </a:schemeClr>
                  </a:solidFill>
                  <a:latin typeface="Heebo" pitchFamily="2" charset="-79"/>
                  <a:cs typeface="Heebo" pitchFamily="2" charset="-79"/>
                </a:rPr>
                <a:t>Nome do cargo</a:t>
              </a:r>
            </a:p>
          </p:txBody>
        </p:sp>
      </p:grpSp>
      <p:grpSp>
        <p:nvGrpSpPr>
          <p:cNvPr id="9" name="Agrupar 8">
            <a:extLst>
              <a:ext uri="{FF2B5EF4-FFF2-40B4-BE49-F238E27FC236}">
                <a16:creationId xmlns:a16="http://schemas.microsoft.com/office/drawing/2014/main" id="{9DF73341-DEB8-AC04-BC07-6075100A0C09}"/>
              </a:ext>
            </a:extLst>
          </p:cNvPr>
          <p:cNvGrpSpPr/>
          <p:nvPr/>
        </p:nvGrpSpPr>
        <p:grpSpPr>
          <a:xfrm>
            <a:off x="3001985" y="3086723"/>
            <a:ext cx="1674568" cy="485295"/>
            <a:chOff x="3001985" y="3086723"/>
            <a:chExt cx="1674568" cy="485295"/>
          </a:xfrm>
        </p:grpSpPr>
        <p:sp>
          <p:nvSpPr>
            <p:cNvPr id="64" name="Retângulo: Cantos Arredondados 63">
              <a:extLst>
                <a:ext uri="{FF2B5EF4-FFF2-40B4-BE49-F238E27FC236}">
                  <a16:creationId xmlns:a16="http://schemas.microsoft.com/office/drawing/2014/main" id="{506D2EB6-F010-2FE1-BD14-AB324EC4B415}"/>
                </a:ext>
              </a:extLst>
            </p:cNvPr>
            <p:cNvSpPr/>
            <p:nvPr/>
          </p:nvSpPr>
          <p:spPr>
            <a:xfrm>
              <a:off x="3001985" y="3086723"/>
              <a:ext cx="1674568" cy="485295"/>
            </a:xfrm>
            <a:prstGeom prst="roundRect">
              <a:avLst>
                <a:gd name="adj" fmla="val 50000"/>
              </a:avLst>
            </a:prstGeom>
            <a:solidFill>
              <a:schemeClr val="bg1"/>
            </a:solidFill>
            <a:ln>
              <a:solidFill>
                <a:schemeClr val="accent1"/>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65" name="CaixaDeTexto 64">
              <a:extLst>
                <a:ext uri="{FF2B5EF4-FFF2-40B4-BE49-F238E27FC236}">
                  <a16:creationId xmlns:a16="http://schemas.microsoft.com/office/drawing/2014/main" id="{5FD5CCFE-1EFE-DBFF-25F8-0530E5D31050}"/>
                </a:ext>
              </a:extLst>
            </p:cNvPr>
            <p:cNvSpPr txBox="1"/>
            <p:nvPr/>
          </p:nvSpPr>
          <p:spPr>
            <a:xfrm>
              <a:off x="3486494" y="3175738"/>
              <a:ext cx="110024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tx1">
                      <a:lumMod val="50000"/>
                      <a:lumOff val="50000"/>
                    </a:schemeClr>
                  </a:solidFill>
                  <a:effectLst/>
                  <a:uLnTx/>
                  <a:uFillTx/>
                  <a:latin typeface="Heebo" pitchFamily="2" charset="-79"/>
                  <a:cs typeface="Heebo" pitchFamily="2" charset="-79"/>
                </a:rPr>
                <a:t>Nome do cargo</a:t>
              </a:r>
            </a:p>
          </p:txBody>
        </p:sp>
      </p:grpSp>
      <p:grpSp>
        <p:nvGrpSpPr>
          <p:cNvPr id="13" name="Agrupar 12">
            <a:extLst>
              <a:ext uri="{FF2B5EF4-FFF2-40B4-BE49-F238E27FC236}">
                <a16:creationId xmlns:a16="http://schemas.microsoft.com/office/drawing/2014/main" id="{678CA5E5-E2FD-F827-5B72-F6DFC37A1CD9}"/>
              </a:ext>
            </a:extLst>
          </p:cNvPr>
          <p:cNvGrpSpPr/>
          <p:nvPr/>
        </p:nvGrpSpPr>
        <p:grpSpPr>
          <a:xfrm>
            <a:off x="5014714" y="4003386"/>
            <a:ext cx="1674568" cy="485295"/>
            <a:chOff x="5014714" y="4003386"/>
            <a:chExt cx="1674568" cy="485295"/>
          </a:xfrm>
        </p:grpSpPr>
        <p:sp>
          <p:nvSpPr>
            <p:cNvPr id="70" name="Retângulo: Cantos Arredondados 69">
              <a:extLst>
                <a:ext uri="{FF2B5EF4-FFF2-40B4-BE49-F238E27FC236}">
                  <a16:creationId xmlns:a16="http://schemas.microsoft.com/office/drawing/2014/main" id="{36A5285D-0B8E-8BA2-8262-3DA201BAF2E8}"/>
                </a:ext>
              </a:extLst>
            </p:cNvPr>
            <p:cNvSpPr/>
            <p:nvPr/>
          </p:nvSpPr>
          <p:spPr>
            <a:xfrm>
              <a:off x="5014714" y="4003386"/>
              <a:ext cx="1674568" cy="485295"/>
            </a:xfrm>
            <a:prstGeom prst="roundRect">
              <a:avLst>
                <a:gd name="adj" fmla="val 50000"/>
              </a:avLst>
            </a:prstGeom>
            <a:solidFill>
              <a:schemeClr val="bg1"/>
            </a:solidFill>
            <a:ln>
              <a:solidFill>
                <a:schemeClr val="accent5"/>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71" name="CaixaDeTexto 70">
              <a:extLst>
                <a:ext uri="{FF2B5EF4-FFF2-40B4-BE49-F238E27FC236}">
                  <a16:creationId xmlns:a16="http://schemas.microsoft.com/office/drawing/2014/main" id="{3B8F6771-5342-B7A3-0B32-410A772CFDBE}"/>
                </a:ext>
              </a:extLst>
            </p:cNvPr>
            <p:cNvSpPr txBox="1"/>
            <p:nvPr/>
          </p:nvSpPr>
          <p:spPr>
            <a:xfrm>
              <a:off x="5499224" y="4092401"/>
              <a:ext cx="110024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defRPr/>
              </a:pPr>
              <a:r>
                <a:rPr lang="pt-BR" sz="800" dirty="0">
                  <a:solidFill>
                    <a:schemeClr val="tx1">
                      <a:lumMod val="50000"/>
                      <a:lumOff val="50000"/>
                    </a:schemeClr>
                  </a:solidFill>
                  <a:latin typeface="Heebo" pitchFamily="2" charset="-79"/>
                  <a:cs typeface="Heebo" pitchFamily="2" charset="-79"/>
                </a:rPr>
                <a:t>Nome do cargo</a:t>
              </a:r>
            </a:p>
          </p:txBody>
        </p:sp>
      </p:grpSp>
      <p:grpSp>
        <p:nvGrpSpPr>
          <p:cNvPr id="7" name="Agrupar 6">
            <a:extLst>
              <a:ext uri="{FF2B5EF4-FFF2-40B4-BE49-F238E27FC236}">
                <a16:creationId xmlns:a16="http://schemas.microsoft.com/office/drawing/2014/main" id="{ACB52DAC-E7CE-C5F5-4104-AD1058862D7B}"/>
              </a:ext>
            </a:extLst>
          </p:cNvPr>
          <p:cNvGrpSpPr/>
          <p:nvPr/>
        </p:nvGrpSpPr>
        <p:grpSpPr>
          <a:xfrm>
            <a:off x="989257" y="4003386"/>
            <a:ext cx="1674568" cy="485295"/>
            <a:chOff x="989257" y="4003386"/>
            <a:chExt cx="1674568" cy="485295"/>
          </a:xfrm>
        </p:grpSpPr>
        <p:sp>
          <p:nvSpPr>
            <p:cNvPr id="76" name="Retângulo: Cantos Arredondados 75">
              <a:extLst>
                <a:ext uri="{FF2B5EF4-FFF2-40B4-BE49-F238E27FC236}">
                  <a16:creationId xmlns:a16="http://schemas.microsoft.com/office/drawing/2014/main" id="{EBB2862B-77A0-D2C8-83D2-EF8371437E70}"/>
                </a:ext>
              </a:extLst>
            </p:cNvPr>
            <p:cNvSpPr/>
            <p:nvPr/>
          </p:nvSpPr>
          <p:spPr>
            <a:xfrm>
              <a:off x="989257" y="4003386"/>
              <a:ext cx="1674568" cy="485295"/>
            </a:xfrm>
            <a:prstGeom prst="roundRect">
              <a:avLst>
                <a:gd name="adj" fmla="val 50000"/>
              </a:avLst>
            </a:prstGeom>
            <a:solidFill>
              <a:schemeClr val="bg1"/>
            </a:solidFill>
            <a:ln>
              <a:solidFill>
                <a:schemeClr val="accent5"/>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77" name="CaixaDeTexto 76">
              <a:extLst>
                <a:ext uri="{FF2B5EF4-FFF2-40B4-BE49-F238E27FC236}">
                  <a16:creationId xmlns:a16="http://schemas.microsoft.com/office/drawing/2014/main" id="{EE4A3FE7-D962-458D-6091-9FA68E141FB3}"/>
                </a:ext>
              </a:extLst>
            </p:cNvPr>
            <p:cNvSpPr txBox="1"/>
            <p:nvPr/>
          </p:nvSpPr>
          <p:spPr>
            <a:xfrm>
              <a:off x="1473766" y="4092401"/>
              <a:ext cx="110024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tx1">
                      <a:lumMod val="50000"/>
                      <a:lumOff val="50000"/>
                    </a:schemeClr>
                  </a:solidFill>
                  <a:effectLst/>
                  <a:uLnTx/>
                  <a:uFillTx/>
                  <a:latin typeface="Heebo" pitchFamily="2" charset="-79"/>
                  <a:cs typeface="Heebo" pitchFamily="2" charset="-79"/>
                </a:rPr>
                <a:t>Nome do cargo</a:t>
              </a:r>
            </a:p>
          </p:txBody>
        </p:sp>
      </p:grpSp>
      <p:grpSp>
        <p:nvGrpSpPr>
          <p:cNvPr id="16" name="Agrupar 15">
            <a:extLst>
              <a:ext uri="{FF2B5EF4-FFF2-40B4-BE49-F238E27FC236}">
                <a16:creationId xmlns:a16="http://schemas.microsoft.com/office/drawing/2014/main" id="{8EFB9FCA-F79A-A4A3-321C-93251EB46398}"/>
              </a:ext>
            </a:extLst>
          </p:cNvPr>
          <p:cNvGrpSpPr/>
          <p:nvPr/>
        </p:nvGrpSpPr>
        <p:grpSpPr>
          <a:xfrm>
            <a:off x="7027442" y="4003386"/>
            <a:ext cx="1674568" cy="485295"/>
            <a:chOff x="7027442" y="4003386"/>
            <a:chExt cx="1674568" cy="485295"/>
          </a:xfrm>
        </p:grpSpPr>
        <p:sp>
          <p:nvSpPr>
            <p:cNvPr id="82" name="Retângulo: Cantos Arredondados 81">
              <a:extLst>
                <a:ext uri="{FF2B5EF4-FFF2-40B4-BE49-F238E27FC236}">
                  <a16:creationId xmlns:a16="http://schemas.microsoft.com/office/drawing/2014/main" id="{D73AD4E8-88D1-2F14-7280-0DA26F316CE2}"/>
                </a:ext>
              </a:extLst>
            </p:cNvPr>
            <p:cNvSpPr/>
            <p:nvPr/>
          </p:nvSpPr>
          <p:spPr>
            <a:xfrm>
              <a:off x="7027442" y="4003386"/>
              <a:ext cx="1674568" cy="485295"/>
            </a:xfrm>
            <a:prstGeom prst="roundRect">
              <a:avLst>
                <a:gd name="adj" fmla="val 50000"/>
              </a:avLst>
            </a:prstGeom>
            <a:solidFill>
              <a:schemeClr val="bg1"/>
            </a:solidFill>
            <a:ln>
              <a:solidFill>
                <a:schemeClr val="accent5"/>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83" name="CaixaDeTexto 82">
              <a:extLst>
                <a:ext uri="{FF2B5EF4-FFF2-40B4-BE49-F238E27FC236}">
                  <a16:creationId xmlns:a16="http://schemas.microsoft.com/office/drawing/2014/main" id="{F952FCD0-8B64-7F70-446C-697EC178461D}"/>
                </a:ext>
              </a:extLst>
            </p:cNvPr>
            <p:cNvSpPr txBox="1"/>
            <p:nvPr/>
          </p:nvSpPr>
          <p:spPr>
            <a:xfrm>
              <a:off x="7511951" y="4092401"/>
              <a:ext cx="1100248" cy="338554"/>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a:defRPr/>
              </a:pPr>
              <a:r>
                <a:rPr lang="pt-BR" sz="800" dirty="0">
                  <a:solidFill>
                    <a:schemeClr val="tx1">
                      <a:lumMod val="50000"/>
                      <a:lumOff val="50000"/>
                    </a:schemeClr>
                  </a:solidFill>
                  <a:latin typeface="Heebo" pitchFamily="2" charset="-79"/>
                  <a:cs typeface="Heebo" pitchFamily="2" charset="-79"/>
                </a:rPr>
                <a:t>Nome do cargo</a:t>
              </a:r>
            </a:p>
          </p:txBody>
        </p:sp>
      </p:grpSp>
      <p:grpSp>
        <p:nvGrpSpPr>
          <p:cNvPr id="8" name="Agrupar 7">
            <a:extLst>
              <a:ext uri="{FF2B5EF4-FFF2-40B4-BE49-F238E27FC236}">
                <a16:creationId xmlns:a16="http://schemas.microsoft.com/office/drawing/2014/main" id="{7C7EFDAA-810B-69A5-4AEE-802FBA6464FF}"/>
              </a:ext>
            </a:extLst>
          </p:cNvPr>
          <p:cNvGrpSpPr/>
          <p:nvPr/>
        </p:nvGrpSpPr>
        <p:grpSpPr>
          <a:xfrm>
            <a:off x="3001985" y="4003386"/>
            <a:ext cx="1674568" cy="485295"/>
            <a:chOff x="3001985" y="4003386"/>
            <a:chExt cx="1674568" cy="485295"/>
          </a:xfrm>
        </p:grpSpPr>
        <p:sp>
          <p:nvSpPr>
            <p:cNvPr id="92" name="Retângulo: Cantos Arredondados 91">
              <a:extLst>
                <a:ext uri="{FF2B5EF4-FFF2-40B4-BE49-F238E27FC236}">
                  <a16:creationId xmlns:a16="http://schemas.microsoft.com/office/drawing/2014/main" id="{3B12A79E-EDDF-EC68-BD58-064ACAAA1DFB}"/>
                </a:ext>
              </a:extLst>
            </p:cNvPr>
            <p:cNvSpPr/>
            <p:nvPr/>
          </p:nvSpPr>
          <p:spPr>
            <a:xfrm>
              <a:off x="3001985" y="4003386"/>
              <a:ext cx="1674568" cy="485295"/>
            </a:xfrm>
            <a:prstGeom prst="roundRect">
              <a:avLst>
                <a:gd name="adj" fmla="val 50000"/>
              </a:avLst>
            </a:prstGeom>
            <a:solidFill>
              <a:schemeClr val="bg1"/>
            </a:solidFill>
            <a:ln>
              <a:solidFill>
                <a:schemeClr val="accent5"/>
              </a:solidFill>
            </a:ln>
            <a:effectLst>
              <a:outerShdw blurRad="50800" dist="254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72000" rIns="0" bIns="3600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endParaRPr>
            </a:p>
          </p:txBody>
        </p:sp>
        <p:sp>
          <p:nvSpPr>
            <p:cNvPr id="93" name="CaixaDeTexto 92">
              <a:extLst>
                <a:ext uri="{FF2B5EF4-FFF2-40B4-BE49-F238E27FC236}">
                  <a16:creationId xmlns:a16="http://schemas.microsoft.com/office/drawing/2014/main" id="{99B2D6A0-9E54-3637-BA0B-78743384A582}"/>
                </a:ext>
              </a:extLst>
            </p:cNvPr>
            <p:cNvSpPr txBox="1"/>
            <p:nvPr/>
          </p:nvSpPr>
          <p:spPr>
            <a:xfrm>
              <a:off x="3486494" y="4092401"/>
              <a:ext cx="1100248"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tx1">
                      <a:lumMod val="50000"/>
                      <a:lumOff val="50000"/>
                    </a:schemeClr>
                  </a:solidFill>
                  <a:effectLst/>
                  <a:uLnTx/>
                  <a:uFillTx/>
                  <a:latin typeface="Heebo" pitchFamily="2" charset="-79"/>
                  <a:cs typeface="Heebo" pitchFamily="2" charset="-79"/>
                </a:rPr>
                <a:t>Nome do cargo</a:t>
              </a:r>
            </a:p>
          </p:txBody>
        </p:sp>
      </p:grpSp>
      <p:sp>
        <p:nvSpPr>
          <p:cNvPr id="111" name="CaixaDeTexto 110">
            <a:extLst>
              <a:ext uri="{FF2B5EF4-FFF2-40B4-BE49-F238E27FC236}">
                <a16:creationId xmlns:a16="http://schemas.microsoft.com/office/drawing/2014/main" id="{0667573C-0746-AC3F-F3E4-62580531FAD3}"/>
              </a:ext>
            </a:extLst>
          </p:cNvPr>
          <p:cNvSpPr txBox="1"/>
          <p:nvPr/>
        </p:nvSpPr>
        <p:spPr>
          <a:xfrm rot="16200000">
            <a:off x="243050" y="2290219"/>
            <a:ext cx="729687" cy="246221"/>
          </a:xfrm>
          <a:prstGeom prst="rect">
            <a:avLst/>
          </a:prstGeom>
          <a:noFill/>
        </p:spPr>
        <p:txBody>
          <a:bodyPr wrap="none" rtlCol="0">
            <a:spAutoFit/>
          </a:bodyPr>
          <a:lstStyle/>
          <a:p>
            <a:pPr algn="l"/>
            <a:r>
              <a:rPr lang="pt-BR" sz="1000" b="1" dirty="0">
                <a:latin typeface="Heebo" pitchFamily="2" charset="-79"/>
                <a:cs typeface="Heebo" pitchFamily="2" charset="-79"/>
              </a:rPr>
              <a:t>EQUIPE 1</a:t>
            </a:r>
          </a:p>
        </p:txBody>
      </p:sp>
      <p:sp>
        <p:nvSpPr>
          <p:cNvPr id="112" name="CaixaDeTexto 111">
            <a:extLst>
              <a:ext uri="{FF2B5EF4-FFF2-40B4-BE49-F238E27FC236}">
                <a16:creationId xmlns:a16="http://schemas.microsoft.com/office/drawing/2014/main" id="{EABEC733-9AB3-865E-3DFF-6A80EE2CA266}"/>
              </a:ext>
            </a:extLst>
          </p:cNvPr>
          <p:cNvSpPr txBox="1"/>
          <p:nvPr/>
        </p:nvSpPr>
        <p:spPr>
          <a:xfrm rot="16200000">
            <a:off x="243050" y="3211653"/>
            <a:ext cx="729687" cy="246221"/>
          </a:xfrm>
          <a:prstGeom prst="rect">
            <a:avLst/>
          </a:prstGeom>
          <a:noFill/>
        </p:spPr>
        <p:txBody>
          <a:bodyPr wrap="none" rtlCol="0">
            <a:spAutoFit/>
          </a:bodyPr>
          <a:lstStyle/>
          <a:p>
            <a:pPr algn="l"/>
            <a:r>
              <a:rPr lang="pt-BR" sz="1000" b="1" dirty="0">
                <a:latin typeface="Heebo" pitchFamily="2" charset="-79"/>
                <a:cs typeface="Heebo" pitchFamily="2" charset="-79"/>
              </a:rPr>
              <a:t>EQUIPE 2</a:t>
            </a:r>
          </a:p>
        </p:txBody>
      </p:sp>
      <p:sp>
        <p:nvSpPr>
          <p:cNvPr id="113" name="CaixaDeTexto 112">
            <a:extLst>
              <a:ext uri="{FF2B5EF4-FFF2-40B4-BE49-F238E27FC236}">
                <a16:creationId xmlns:a16="http://schemas.microsoft.com/office/drawing/2014/main" id="{0F8715E6-6B4F-5D10-8C62-87A1452B6EF0}"/>
              </a:ext>
            </a:extLst>
          </p:cNvPr>
          <p:cNvSpPr txBox="1"/>
          <p:nvPr/>
        </p:nvSpPr>
        <p:spPr>
          <a:xfrm rot="16200000">
            <a:off x="243050" y="4140120"/>
            <a:ext cx="729687" cy="246221"/>
          </a:xfrm>
          <a:prstGeom prst="rect">
            <a:avLst/>
          </a:prstGeom>
          <a:noFill/>
        </p:spPr>
        <p:txBody>
          <a:bodyPr wrap="none" rtlCol="0">
            <a:spAutoFit/>
          </a:bodyPr>
          <a:lstStyle/>
          <a:p>
            <a:pPr algn="l"/>
            <a:r>
              <a:rPr lang="pt-BR" sz="1000" b="1" dirty="0">
                <a:latin typeface="Heebo" pitchFamily="2" charset="-79"/>
                <a:cs typeface="Heebo" pitchFamily="2" charset="-79"/>
              </a:rPr>
              <a:t>EQUIPE 3</a:t>
            </a:r>
          </a:p>
        </p:txBody>
      </p:sp>
      <p:pic>
        <p:nvPicPr>
          <p:cNvPr id="115" name="Picture 8" descr="business-woman - Print House">
            <a:extLst>
              <a:ext uri="{FF2B5EF4-FFF2-40B4-BE49-F238E27FC236}">
                <a16:creationId xmlns:a16="http://schemas.microsoft.com/office/drawing/2014/main" id="{6EA2C7CF-98E5-5C89-036D-2A89F790B3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 r="28122" b="58086"/>
          <a:stretch/>
        </p:blipFill>
        <p:spPr bwMode="auto">
          <a:xfrm>
            <a:off x="4119216" y="1194352"/>
            <a:ext cx="403394" cy="382206"/>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19" name="Picture 8">
            <a:extLst>
              <a:ext uri="{FF2B5EF4-FFF2-40B4-BE49-F238E27FC236}">
                <a16:creationId xmlns:a16="http://schemas.microsoft.com/office/drawing/2014/main" id="{80232952-0110-0F23-4CCB-585995F883A8}"/>
              </a:ext>
            </a:extLst>
          </p:cNvPr>
          <p:cNvPicPr>
            <a:picLocks noChangeAspect="1" noChangeArrowheads="1"/>
          </p:cNvPicPr>
          <p:nvPr/>
        </p:nvPicPr>
        <p:blipFill rotWithShape="1">
          <a:blip r:embed="rId3"/>
          <a:srcRect l="8410" t="3437" r="8410" b="43958"/>
          <a:stretch/>
        </p:blipFill>
        <p:spPr bwMode="auto">
          <a:xfrm>
            <a:off x="1060443" y="2222227"/>
            <a:ext cx="403394" cy="382206"/>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20" name="Picture 8">
            <a:extLst>
              <a:ext uri="{FF2B5EF4-FFF2-40B4-BE49-F238E27FC236}">
                <a16:creationId xmlns:a16="http://schemas.microsoft.com/office/drawing/2014/main" id="{124D1F2C-A549-4D15-9983-F410CC5AC373}"/>
              </a:ext>
            </a:extLst>
          </p:cNvPr>
          <p:cNvPicPr>
            <a:picLocks noChangeAspect="1" noChangeArrowheads="1"/>
          </p:cNvPicPr>
          <p:nvPr/>
        </p:nvPicPr>
        <p:blipFill rotWithShape="1">
          <a:blip r:embed="rId4"/>
          <a:srcRect l="19142" t="6552" r="30493" b="21942"/>
          <a:stretch/>
        </p:blipFill>
        <p:spPr bwMode="auto">
          <a:xfrm>
            <a:off x="3076073" y="2222227"/>
            <a:ext cx="403394" cy="382206"/>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21" name="Picture 8">
            <a:extLst>
              <a:ext uri="{FF2B5EF4-FFF2-40B4-BE49-F238E27FC236}">
                <a16:creationId xmlns:a16="http://schemas.microsoft.com/office/drawing/2014/main" id="{32D653BC-5A7F-45B1-5826-F134B2891981}"/>
              </a:ext>
            </a:extLst>
          </p:cNvPr>
          <p:cNvPicPr>
            <a:picLocks noChangeAspect="1" noChangeArrowheads="1"/>
          </p:cNvPicPr>
          <p:nvPr/>
        </p:nvPicPr>
        <p:blipFill>
          <a:blip r:embed="rId5"/>
          <a:srcRect l="14819" r="14819"/>
          <a:stretch/>
        </p:blipFill>
        <p:spPr bwMode="auto">
          <a:xfrm>
            <a:off x="5098739" y="2222227"/>
            <a:ext cx="403394" cy="382206"/>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23" name="Picture 8">
            <a:extLst>
              <a:ext uri="{FF2B5EF4-FFF2-40B4-BE49-F238E27FC236}">
                <a16:creationId xmlns:a16="http://schemas.microsoft.com/office/drawing/2014/main" id="{6D09E5D2-75E5-C7FF-C209-1953FE8D16EE}"/>
              </a:ext>
            </a:extLst>
          </p:cNvPr>
          <p:cNvPicPr>
            <a:picLocks noChangeAspect="1" noChangeArrowheads="1"/>
          </p:cNvPicPr>
          <p:nvPr/>
        </p:nvPicPr>
        <p:blipFill rotWithShape="1">
          <a:blip r:embed="rId6"/>
          <a:srcRect l="15766" t="4663" r="42311" b="35726"/>
          <a:stretch/>
        </p:blipFill>
        <p:spPr bwMode="auto">
          <a:xfrm>
            <a:off x="7115520" y="2239600"/>
            <a:ext cx="366722" cy="34746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24" name="Picture 8">
            <a:extLst>
              <a:ext uri="{FF2B5EF4-FFF2-40B4-BE49-F238E27FC236}">
                <a16:creationId xmlns:a16="http://schemas.microsoft.com/office/drawing/2014/main" id="{2FD75E4A-5379-16FB-F3D1-1C27D5A3AF63}"/>
              </a:ext>
            </a:extLst>
          </p:cNvPr>
          <p:cNvPicPr>
            <a:picLocks noChangeAspect="1" noChangeArrowheads="1"/>
          </p:cNvPicPr>
          <p:nvPr/>
        </p:nvPicPr>
        <p:blipFill rotWithShape="1">
          <a:blip r:embed="rId3"/>
          <a:srcRect l="8410" t="3437" r="8410" b="43958"/>
          <a:stretch/>
        </p:blipFill>
        <p:spPr bwMode="auto">
          <a:xfrm>
            <a:off x="1060443" y="3143661"/>
            <a:ext cx="403394" cy="382206"/>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25" name="Picture 8">
            <a:extLst>
              <a:ext uri="{FF2B5EF4-FFF2-40B4-BE49-F238E27FC236}">
                <a16:creationId xmlns:a16="http://schemas.microsoft.com/office/drawing/2014/main" id="{1C84A354-22D6-E201-7016-FB7F0F908220}"/>
              </a:ext>
            </a:extLst>
          </p:cNvPr>
          <p:cNvPicPr>
            <a:picLocks noChangeAspect="1" noChangeArrowheads="1"/>
          </p:cNvPicPr>
          <p:nvPr/>
        </p:nvPicPr>
        <p:blipFill rotWithShape="1">
          <a:blip r:embed="rId4"/>
          <a:srcRect l="19142" t="6552" r="30493" b="21942"/>
          <a:stretch/>
        </p:blipFill>
        <p:spPr bwMode="auto">
          <a:xfrm>
            <a:off x="3076073" y="3143661"/>
            <a:ext cx="403394" cy="382206"/>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26" name="Picture 8">
            <a:extLst>
              <a:ext uri="{FF2B5EF4-FFF2-40B4-BE49-F238E27FC236}">
                <a16:creationId xmlns:a16="http://schemas.microsoft.com/office/drawing/2014/main" id="{B3200488-2B4A-0E23-F9F9-15FC5B888673}"/>
              </a:ext>
            </a:extLst>
          </p:cNvPr>
          <p:cNvPicPr>
            <a:picLocks noChangeAspect="1" noChangeArrowheads="1"/>
          </p:cNvPicPr>
          <p:nvPr/>
        </p:nvPicPr>
        <p:blipFill>
          <a:blip r:embed="rId5"/>
          <a:srcRect l="14819" r="14819"/>
          <a:stretch/>
        </p:blipFill>
        <p:spPr bwMode="auto">
          <a:xfrm>
            <a:off x="5098739" y="3143661"/>
            <a:ext cx="403394" cy="382206"/>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27" name="Picture 8">
            <a:extLst>
              <a:ext uri="{FF2B5EF4-FFF2-40B4-BE49-F238E27FC236}">
                <a16:creationId xmlns:a16="http://schemas.microsoft.com/office/drawing/2014/main" id="{5B9CC603-4813-3D08-DC83-66E6C83CB3B9}"/>
              </a:ext>
            </a:extLst>
          </p:cNvPr>
          <p:cNvPicPr>
            <a:picLocks noChangeAspect="1" noChangeArrowheads="1"/>
          </p:cNvPicPr>
          <p:nvPr/>
        </p:nvPicPr>
        <p:blipFill rotWithShape="1">
          <a:blip r:embed="rId6"/>
          <a:srcRect l="15766" t="4663" r="42311" b="35726"/>
          <a:stretch/>
        </p:blipFill>
        <p:spPr bwMode="auto">
          <a:xfrm>
            <a:off x="7115520" y="3161034"/>
            <a:ext cx="366722" cy="34746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28" name="Picture 8">
            <a:extLst>
              <a:ext uri="{FF2B5EF4-FFF2-40B4-BE49-F238E27FC236}">
                <a16:creationId xmlns:a16="http://schemas.microsoft.com/office/drawing/2014/main" id="{5F31D9CE-0680-9D0D-35E2-ACD0AC84507A}"/>
              </a:ext>
            </a:extLst>
          </p:cNvPr>
          <p:cNvPicPr>
            <a:picLocks noChangeAspect="1" noChangeArrowheads="1"/>
          </p:cNvPicPr>
          <p:nvPr/>
        </p:nvPicPr>
        <p:blipFill rotWithShape="1">
          <a:blip r:embed="rId3"/>
          <a:srcRect l="8410" t="3437" r="8410" b="43958"/>
          <a:stretch/>
        </p:blipFill>
        <p:spPr bwMode="auto">
          <a:xfrm>
            <a:off x="1060443" y="4065095"/>
            <a:ext cx="403394" cy="382206"/>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29" name="Picture 8">
            <a:extLst>
              <a:ext uri="{FF2B5EF4-FFF2-40B4-BE49-F238E27FC236}">
                <a16:creationId xmlns:a16="http://schemas.microsoft.com/office/drawing/2014/main" id="{9F1A91C1-2C6C-2077-B23E-7E21AF43934C}"/>
              </a:ext>
            </a:extLst>
          </p:cNvPr>
          <p:cNvPicPr>
            <a:picLocks noChangeAspect="1" noChangeArrowheads="1"/>
          </p:cNvPicPr>
          <p:nvPr/>
        </p:nvPicPr>
        <p:blipFill rotWithShape="1">
          <a:blip r:embed="rId4"/>
          <a:srcRect l="19142" t="6552" r="30493" b="21942"/>
          <a:stretch/>
        </p:blipFill>
        <p:spPr bwMode="auto">
          <a:xfrm>
            <a:off x="3076073" y="4065095"/>
            <a:ext cx="403394" cy="382206"/>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30" name="Picture 8">
            <a:extLst>
              <a:ext uri="{FF2B5EF4-FFF2-40B4-BE49-F238E27FC236}">
                <a16:creationId xmlns:a16="http://schemas.microsoft.com/office/drawing/2014/main" id="{E56DE26F-776D-3473-D16E-FC345E0E03D5}"/>
              </a:ext>
            </a:extLst>
          </p:cNvPr>
          <p:cNvPicPr>
            <a:picLocks noChangeAspect="1" noChangeArrowheads="1"/>
          </p:cNvPicPr>
          <p:nvPr/>
        </p:nvPicPr>
        <p:blipFill>
          <a:blip r:embed="rId5"/>
          <a:srcRect l="14819" r="14819"/>
          <a:stretch/>
        </p:blipFill>
        <p:spPr bwMode="auto">
          <a:xfrm>
            <a:off x="5098739" y="4065095"/>
            <a:ext cx="403394" cy="382206"/>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131" name="Picture 8">
            <a:extLst>
              <a:ext uri="{FF2B5EF4-FFF2-40B4-BE49-F238E27FC236}">
                <a16:creationId xmlns:a16="http://schemas.microsoft.com/office/drawing/2014/main" id="{FF7F53D8-6179-773C-9E0E-9CB1A08D5A7A}"/>
              </a:ext>
            </a:extLst>
          </p:cNvPr>
          <p:cNvPicPr>
            <a:picLocks noChangeAspect="1" noChangeArrowheads="1"/>
          </p:cNvPicPr>
          <p:nvPr/>
        </p:nvPicPr>
        <p:blipFill rotWithShape="1">
          <a:blip r:embed="rId6"/>
          <a:srcRect l="15766" t="4663" r="42311" b="35726"/>
          <a:stretch/>
        </p:blipFill>
        <p:spPr bwMode="auto">
          <a:xfrm>
            <a:off x="7115520" y="4082468"/>
            <a:ext cx="366722" cy="347460"/>
          </a:xfrm>
          <a:prstGeom prst="ellipse">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132" name="CaixaDeTexto 131">
            <a:extLst>
              <a:ext uri="{FF2B5EF4-FFF2-40B4-BE49-F238E27FC236}">
                <a16:creationId xmlns:a16="http://schemas.microsoft.com/office/drawing/2014/main" id="{EC01C056-3323-6002-6512-4E26BC463DFE}"/>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133" name="CaixaDeTexto 132">
            <a:extLst>
              <a:ext uri="{FF2B5EF4-FFF2-40B4-BE49-F238E27FC236}">
                <a16:creationId xmlns:a16="http://schemas.microsoft.com/office/drawing/2014/main" id="{32ABDE07-3F01-9375-1163-FCF911547063}"/>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294097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Agrupar 5">
            <a:extLst>
              <a:ext uri="{FF2B5EF4-FFF2-40B4-BE49-F238E27FC236}">
                <a16:creationId xmlns:a16="http://schemas.microsoft.com/office/drawing/2014/main" id="{C3C061EF-1E33-603D-430A-7E71107CB284}"/>
              </a:ext>
            </a:extLst>
          </p:cNvPr>
          <p:cNvGrpSpPr/>
          <p:nvPr/>
        </p:nvGrpSpPr>
        <p:grpSpPr>
          <a:xfrm>
            <a:off x="387214" y="2670222"/>
            <a:ext cx="1885775" cy="675249"/>
            <a:chOff x="387214" y="2670222"/>
            <a:chExt cx="1885775" cy="675249"/>
          </a:xfrm>
        </p:grpSpPr>
        <p:sp>
          <p:nvSpPr>
            <p:cNvPr id="9" name="Retângulo 8">
              <a:extLst>
                <a:ext uri="{FF2B5EF4-FFF2-40B4-BE49-F238E27FC236}">
                  <a16:creationId xmlns:a16="http://schemas.microsoft.com/office/drawing/2014/main" id="{0963BF6D-7F24-BEC2-472A-E972B8B2A472}"/>
                </a:ext>
              </a:extLst>
            </p:cNvPr>
            <p:cNvSpPr/>
            <p:nvPr/>
          </p:nvSpPr>
          <p:spPr>
            <a:xfrm>
              <a:off x="387214" y="2670222"/>
              <a:ext cx="1885775" cy="6752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Heebo" pitchFamily="2" charset="-79"/>
                <a:cs typeface="Heebo" pitchFamily="2" charset="-79"/>
              </a:endParaRPr>
            </a:p>
          </p:txBody>
        </p:sp>
        <p:sp>
          <p:nvSpPr>
            <p:cNvPr id="22" name="Rectangle 98">
              <a:extLst>
                <a:ext uri="{FF2B5EF4-FFF2-40B4-BE49-F238E27FC236}">
                  <a16:creationId xmlns:a16="http://schemas.microsoft.com/office/drawing/2014/main" id="{3A5859BF-80F9-0F71-45C1-A120924F9276}"/>
                </a:ext>
              </a:extLst>
            </p:cNvPr>
            <p:cNvSpPr/>
            <p:nvPr/>
          </p:nvSpPr>
          <p:spPr>
            <a:xfrm>
              <a:off x="429715" y="2745307"/>
              <a:ext cx="1136099" cy="523220"/>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effectLst/>
                  <a:uLnTx/>
                  <a:uFillTx/>
                  <a:latin typeface="Heebo" pitchFamily="2" charset="-79"/>
                  <a:ea typeface="+mn-ea"/>
                  <a:cs typeface="Heebo" pitchFamily="2" charset="-79"/>
                </a:rPr>
                <a:t>Nome </a:t>
              </a:r>
              <a:br>
                <a:rPr kumimoji="0" lang="pt-BR" sz="1000" b="1" i="0" u="none" strike="noStrike" kern="1200" cap="none" spc="0" normalizeH="0" baseline="0" noProof="0" dirty="0">
                  <a:ln>
                    <a:noFill/>
                  </a:ln>
                  <a:effectLst/>
                  <a:uLnTx/>
                  <a:uFillTx/>
                  <a:latin typeface="Heebo" pitchFamily="2" charset="-79"/>
                  <a:ea typeface="+mn-ea"/>
                  <a:cs typeface="Heebo" pitchFamily="2" charset="-79"/>
                </a:rPr>
              </a:br>
              <a:r>
                <a:rPr kumimoji="0" lang="pt-BR" sz="1000" b="1" i="0" u="none" strike="noStrike" kern="1200" cap="none" spc="0" normalizeH="0" baseline="0" noProof="0" dirty="0">
                  <a:ln>
                    <a:noFill/>
                  </a:ln>
                  <a:effectLst/>
                  <a:uLnTx/>
                  <a:uFillTx/>
                  <a:latin typeface="Heebo" pitchFamily="2" charset="-79"/>
                  <a:ea typeface="+mn-ea"/>
                  <a:cs typeface="Heebo" pitchFamily="2" charset="-79"/>
                </a:rPr>
                <a:t>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Heebo" pitchFamily="2" charset="-79"/>
                  <a:ea typeface="+mn-ea"/>
                  <a:cs typeface="Heebo" pitchFamily="2" charset="-79"/>
                </a:rPr>
                <a:t>Nome do cargo</a:t>
              </a:r>
            </a:p>
          </p:txBody>
        </p:sp>
      </p:grpSp>
      <p:grpSp>
        <p:nvGrpSpPr>
          <p:cNvPr id="8" name="Agrupar 7">
            <a:extLst>
              <a:ext uri="{FF2B5EF4-FFF2-40B4-BE49-F238E27FC236}">
                <a16:creationId xmlns:a16="http://schemas.microsoft.com/office/drawing/2014/main" id="{0C7ACE9A-8389-5C4E-E615-3AC0B005AF2A}"/>
              </a:ext>
            </a:extLst>
          </p:cNvPr>
          <p:cNvGrpSpPr/>
          <p:nvPr/>
        </p:nvGrpSpPr>
        <p:grpSpPr>
          <a:xfrm>
            <a:off x="2548480" y="2669292"/>
            <a:ext cx="1885775" cy="675249"/>
            <a:chOff x="2548480" y="2669292"/>
            <a:chExt cx="1885775" cy="675249"/>
          </a:xfrm>
        </p:grpSpPr>
        <p:sp>
          <p:nvSpPr>
            <p:cNvPr id="11" name="Retângulo 10">
              <a:extLst>
                <a:ext uri="{FF2B5EF4-FFF2-40B4-BE49-F238E27FC236}">
                  <a16:creationId xmlns:a16="http://schemas.microsoft.com/office/drawing/2014/main" id="{5AE52862-1C27-3AE9-573A-4EB37F52D2D6}"/>
                </a:ext>
              </a:extLst>
            </p:cNvPr>
            <p:cNvSpPr/>
            <p:nvPr/>
          </p:nvSpPr>
          <p:spPr>
            <a:xfrm>
              <a:off x="2548480" y="2669292"/>
              <a:ext cx="1885775" cy="6752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Heebo" pitchFamily="2" charset="-79"/>
                <a:cs typeface="Heebo" pitchFamily="2" charset="-79"/>
              </a:endParaRPr>
            </a:p>
          </p:txBody>
        </p:sp>
        <p:sp>
          <p:nvSpPr>
            <p:cNvPr id="28" name="Rectangle 98">
              <a:extLst>
                <a:ext uri="{FF2B5EF4-FFF2-40B4-BE49-F238E27FC236}">
                  <a16:creationId xmlns:a16="http://schemas.microsoft.com/office/drawing/2014/main" id="{02AE6504-130B-02FB-A518-67DECEB68972}"/>
                </a:ext>
              </a:extLst>
            </p:cNvPr>
            <p:cNvSpPr/>
            <p:nvPr/>
          </p:nvSpPr>
          <p:spPr>
            <a:xfrm>
              <a:off x="2617241" y="2745307"/>
              <a:ext cx="1136099" cy="523220"/>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effectLst/>
                  <a:uLnTx/>
                  <a:uFillTx/>
                  <a:latin typeface="Heebo" pitchFamily="2" charset="-79"/>
                  <a:ea typeface="+mn-ea"/>
                  <a:cs typeface="Heebo" pitchFamily="2" charset="-79"/>
                </a:rPr>
                <a:t>Nome </a:t>
              </a:r>
              <a:br>
                <a:rPr kumimoji="0" lang="pt-BR" sz="1000" b="1" i="0" u="none" strike="noStrike" kern="1200" cap="none" spc="0" normalizeH="0" baseline="0" noProof="0" dirty="0">
                  <a:ln>
                    <a:noFill/>
                  </a:ln>
                  <a:effectLst/>
                  <a:uLnTx/>
                  <a:uFillTx/>
                  <a:latin typeface="Heebo" pitchFamily="2" charset="-79"/>
                  <a:ea typeface="+mn-ea"/>
                  <a:cs typeface="Heebo" pitchFamily="2" charset="-79"/>
                </a:rPr>
              </a:br>
              <a:r>
                <a:rPr kumimoji="0" lang="pt-BR" sz="1000" b="1" i="0" u="none" strike="noStrike" kern="1200" cap="none" spc="0" normalizeH="0" baseline="0" noProof="0" dirty="0">
                  <a:ln>
                    <a:noFill/>
                  </a:ln>
                  <a:effectLst/>
                  <a:uLnTx/>
                  <a:uFillTx/>
                  <a:latin typeface="Heebo" pitchFamily="2" charset="-79"/>
                  <a:ea typeface="+mn-ea"/>
                  <a:cs typeface="Heebo" pitchFamily="2" charset="-79"/>
                </a:rPr>
                <a:t>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Heebo" pitchFamily="2" charset="-79"/>
                  <a:ea typeface="+mn-ea"/>
                  <a:cs typeface="Heebo" pitchFamily="2" charset="-79"/>
                </a:rPr>
                <a:t>Nome do cargo</a:t>
              </a:r>
            </a:p>
          </p:txBody>
        </p:sp>
      </p:grpSp>
      <p:grpSp>
        <p:nvGrpSpPr>
          <p:cNvPr id="15" name="Agrupar 14">
            <a:extLst>
              <a:ext uri="{FF2B5EF4-FFF2-40B4-BE49-F238E27FC236}">
                <a16:creationId xmlns:a16="http://schemas.microsoft.com/office/drawing/2014/main" id="{BCFD4A62-D263-732F-5631-CDEC6A7AE2B2}"/>
              </a:ext>
            </a:extLst>
          </p:cNvPr>
          <p:cNvGrpSpPr/>
          <p:nvPr/>
        </p:nvGrpSpPr>
        <p:grpSpPr>
          <a:xfrm>
            <a:off x="4709745" y="2669292"/>
            <a:ext cx="1885775" cy="675249"/>
            <a:chOff x="4709745" y="2669292"/>
            <a:chExt cx="1885775" cy="675249"/>
          </a:xfrm>
        </p:grpSpPr>
        <p:sp>
          <p:nvSpPr>
            <p:cNvPr id="18" name="Retângulo 17">
              <a:extLst>
                <a:ext uri="{FF2B5EF4-FFF2-40B4-BE49-F238E27FC236}">
                  <a16:creationId xmlns:a16="http://schemas.microsoft.com/office/drawing/2014/main" id="{07E7DE06-E980-C070-0EF9-302BE6424F65}"/>
                </a:ext>
              </a:extLst>
            </p:cNvPr>
            <p:cNvSpPr/>
            <p:nvPr/>
          </p:nvSpPr>
          <p:spPr>
            <a:xfrm>
              <a:off x="4709745" y="2669292"/>
              <a:ext cx="1885775" cy="6752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Heebo" pitchFamily="2" charset="-79"/>
                <a:cs typeface="Heebo" pitchFamily="2" charset="-79"/>
              </a:endParaRPr>
            </a:p>
          </p:txBody>
        </p:sp>
        <p:sp>
          <p:nvSpPr>
            <p:cNvPr id="40" name="Rectangle 98">
              <a:extLst>
                <a:ext uri="{FF2B5EF4-FFF2-40B4-BE49-F238E27FC236}">
                  <a16:creationId xmlns:a16="http://schemas.microsoft.com/office/drawing/2014/main" id="{6E839977-2E07-5290-A362-586156210E3E}"/>
                </a:ext>
              </a:extLst>
            </p:cNvPr>
            <p:cNvSpPr/>
            <p:nvPr/>
          </p:nvSpPr>
          <p:spPr>
            <a:xfrm>
              <a:off x="4783665" y="2745307"/>
              <a:ext cx="1136099" cy="523220"/>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effectLst/>
                  <a:uLnTx/>
                  <a:uFillTx/>
                  <a:latin typeface="Heebo" pitchFamily="2" charset="-79"/>
                  <a:ea typeface="+mn-ea"/>
                  <a:cs typeface="Heebo" pitchFamily="2" charset="-79"/>
                </a:rPr>
                <a:t>Nome </a:t>
              </a:r>
              <a:br>
                <a:rPr kumimoji="0" lang="pt-BR" sz="1000" b="1" i="0" u="none" strike="noStrike" kern="1200" cap="none" spc="0" normalizeH="0" baseline="0" noProof="0" dirty="0">
                  <a:ln>
                    <a:noFill/>
                  </a:ln>
                  <a:effectLst/>
                  <a:uLnTx/>
                  <a:uFillTx/>
                  <a:latin typeface="Heebo" pitchFamily="2" charset="-79"/>
                  <a:ea typeface="+mn-ea"/>
                  <a:cs typeface="Heebo" pitchFamily="2" charset="-79"/>
                </a:rPr>
              </a:br>
              <a:r>
                <a:rPr kumimoji="0" lang="pt-BR" sz="1000" b="1" i="0" u="none" strike="noStrike" kern="1200" cap="none" spc="0" normalizeH="0" baseline="0" noProof="0" dirty="0">
                  <a:ln>
                    <a:noFill/>
                  </a:ln>
                  <a:effectLst/>
                  <a:uLnTx/>
                  <a:uFillTx/>
                  <a:latin typeface="Heebo" pitchFamily="2" charset="-79"/>
                  <a:ea typeface="+mn-ea"/>
                  <a:cs typeface="Heebo" pitchFamily="2" charset="-79"/>
                </a:rPr>
                <a:t>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Heebo" pitchFamily="2" charset="-79"/>
                  <a:ea typeface="+mn-ea"/>
                  <a:cs typeface="Heebo" pitchFamily="2" charset="-79"/>
                </a:rPr>
                <a:t>Nome do cargo</a:t>
              </a:r>
            </a:p>
          </p:txBody>
        </p:sp>
      </p:grpSp>
      <p:grpSp>
        <p:nvGrpSpPr>
          <p:cNvPr id="17" name="Agrupar 16">
            <a:extLst>
              <a:ext uri="{FF2B5EF4-FFF2-40B4-BE49-F238E27FC236}">
                <a16:creationId xmlns:a16="http://schemas.microsoft.com/office/drawing/2014/main" id="{F6203002-9A1A-0E63-8563-D07CBC99DD09}"/>
              </a:ext>
            </a:extLst>
          </p:cNvPr>
          <p:cNvGrpSpPr/>
          <p:nvPr/>
        </p:nvGrpSpPr>
        <p:grpSpPr>
          <a:xfrm>
            <a:off x="6871012" y="2669292"/>
            <a:ext cx="1885775" cy="675249"/>
            <a:chOff x="6871012" y="2669292"/>
            <a:chExt cx="1885775" cy="675249"/>
          </a:xfrm>
        </p:grpSpPr>
        <p:sp>
          <p:nvSpPr>
            <p:cNvPr id="20" name="Retângulo 19">
              <a:extLst>
                <a:ext uri="{FF2B5EF4-FFF2-40B4-BE49-F238E27FC236}">
                  <a16:creationId xmlns:a16="http://schemas.microsoft.com/office/drawing/2014/main" id="{7DEF3680-E034-DD4D-9A41-039143E41640}"/>
                </a:ext>
              </a:extLst>
            </p:cNvPr>
            <p:cNvSpPr/>
            <p:nvPr/>
          </p:nvSpPr>
          <p:spPr>
            <a:xfrm>
              <a:off x="6871012" y="2669292"/>
              <a:ext cx="1885775" cy="6752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Heebo" pitchFamily="2" charset="-79"/>
                <a:cs typeface="Heebo" pitchFamily="2" charset="-79"/>
              </a:endParaRPr>
            </a:p>
          </p:txBody>
        </p:sp>
        <p:sp>
          <p:nvSpPr>
            <p:cNvPr id="41" name="Rectangle 98">
              <a:extLst>
                <a:ext uri="{FF2B5EF4-FFF2-40B4-BE49-F238E27FC236}">
                  <a16:creationId xmlns:a16="http://schemas.microsoft.com/office/drawing/2014/main" id="{FFAC108E-1794-CC87-1823-CAF8D4B832CA}"/>
                </a:ext>
              </a:extLst>
            </p:cNvPr>
            <p:cNvSpPr/>
            <p:nvPr/>
          </p:nvSpPr>
          <p:spPr>
            <a:xfrm>
              <a:off x="6971191" y="2745307"/>
              <a:ext cx="1136099" cy="523220"/>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effectLst/>
                  <a:uLnTx/>
                  <a:uFillTx/>
                  <a:latin typeface="Heebo" pitchFamily="2" charset="-79"/>
                  <a:ea typeface="+mn-ea"/>
                  <a:cs typeface="Heebo" pitchFamily="2" charset="-79"/>
                </a:rPr>
                <a:t>Nome </a:t>
              </a:r>
              <a:br>
                <a:rPr kumimoji="0" lang="pt-BR" sz="1000" b="1" i="0" u="none" strike="noStrike" kern="1200" cap="none" spc="0" normalizeH="0" baseline="0" noProof="0" dirty="0">
                  <a:ln>
                    <a:noFill/>
                  </a:ln>
                  <a:effectLst/>
                  <a:uLnTx/>
                  <a:uFillTx/>
                  <a:latin typeface="Heebo" pitchFamily="2" charset="-79"/>
                  <a:ea typeface="+mn-ea"/>
                  <a:cs typeface="Heebo" pitchFamily="2" charset="-79"/>
                </a:rPr>
              </a:br>
              <a:r>
                <a:rPr kumimoji="0" lang="pt-BR" sz="1000" b="1" i="0" u="none" strike="noStrike" kern="1200" cap="none" spc="0" normalizeH="0" baseline="0" noProof="0" dirty="0">
                  <a:ln>
                    <a:noFill/>
                  </a:ln>
                  <a:effectLst/>
                  <a:uLnTx/>
                  <a:uFillTx/>
                  <a:latin typeface="Heebo" pitchFamily="2" charset="-79"/>
                  <a:ea typeface="+mn-ea"/>
                  <a:cs typeface="Heebo" pitchFamily="2" charset="-79"/>
                </a:rPr>
                <a:t>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Heebo" pitchFamily="2" charset="-79"/>
                  <a:ea typeface="+mn-ea"/>
                  <a:cs typeface="Heebo" pitchFamily="2" charset="-79"/>
                </a:rPr>
                <a:t>Nome do cargo</a:t>
              </a:r>
            </a:p>
          </p:txBody>
        </p:sp>
      </p:grpSp>
      <p:grpSp>
        <p:nvGrpSpPr>
          <p:cNvPr id="7" name="Agrupar 6">
            <a:extLst>
              <a:ext uri="{FF2B5EF4-FFF2-40B4-BE49-F238E27FC236}">
                <a16:creationId xmlns:a16="http://schemas.microsoft.com/office/drawing/2014/main" id="{E3818AC9-02FA-01CD-CD3C-2B8769ABCC91}"/>
              </a:ext>
            </a:extLst>
          </p:cNvPr>
          <p:cNvGrpSpPr/>
          <p:nvPr/>
        </p:nvGrpSpPr>
        <p:grpSpPr>
          <a:xfrm>
            <a:off x="387214" y="3577588"/>
            <a:ext cx="1885775" cy="675249"/>
            <a:chOff x="387214" y="3577588"/>
            <a:chExt cx="1885775" cy="675249"/>
          </a:xfrm>
        </p:grpSpPr>
        <p:sp>
          <p:nvSpPr>
            <p:cNvPr id="64" name="Retângulo 63">
              <a:extLst>
                <a:ext uri="{FF2B5EF4-FFF2-40B4-BE49-F238E27FC236}">
                  <a16:creationId xmlns:a16="http://schemas.microsoft.com/office/drawing/2014/main" id="{48BDD1F4-4816-A2DE-071A-7C2CE056FEC2}"/>
                </a:ext>
              </a:extLst>
            </p:cNvPr>
            <p:cNvSpPr/>
            <p:nvPr/>
          </p:nvSpPr>
          <p:spPr>
            <a:xfrm>
              <a:off x="387214" y="3577588"/>
              <a:ext cx="1885775" cy="6752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Heebo" pitchFamily="2" charset="-79"/>
                <a:cs typeface="Heebo" pitchFamily="2" charset="-79"/>
              </a:endParaRPr>
            </a:p>
          </p:txBody>
        </p:sp>
        <p:sp>
          <p:nvSpPr>
            <p:cNvPr id="66" name="Rectangle 98">
              <a:extLst>
                <a:ext uri="{FF2B5EF4-FFF2-40B4-BE49-F238E27FC236}">
                  <a16:creationId xmlns:a16="http://schemas.microsoft.com/office/drawing/2014/main" id="{E9FF1E11-B43D-2EF6-BE04-AFBE3EC82B92}"/>
                </a:ext>
              </a:extLst>
            </p:cNvPr>
            <p:cNvSpPr/>
            <p:nvPr/>
          </p:nvSpPr>
          <p:spPr>
            <a:xfrm>
              <a:off x="429715" y="3652673"/>
              <a:ext cx="1136099" cy="523220"/>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effectLst/>
                  <a:uLnTx/>
                  <a:uFillTx/>
                  <a:latin typeface="Heebo" pitchFamily="2" charset="-79"/>
                  <a:ea typeface="+mn-ea"/>
                  <a:cs typeface="Heebo" pitchFamily="2" charset="-79"/>
                </a:rPr>
                <a:t>Nome </a:t>
              </a:r>
              <a:br>
                <a:rPr kumimoji="0" lang="pt-BR" sz="1000" b="1" i="0" u="none" strike="noStrike" kern="1200" cap="none" spc="0" normalizeH="0" baseline="0" noProof="0" dirty="0">
                  <a:ln>
                    <a:noFill/>
                  </a:ln>
                  <a:effectLst/>
                  <a:uLnTx/>
                  <a:uFillTx/>
                  <a:latin typeface="Heebo" pitchFamily="2" charset="-79"/>
                  <a:ea typeface="+mn-ea"/>
                  <a:cs typeface="Heebo" pitchFamily="2" charset="-79"/>
                </a:rPr>
              </a:br>
              <a:r>
                <a:rPr kumimoji="0" lang="pt-BR" sz="1000" b="1" i="0" u="none" strike="noStrike" kern="1200" cap="none" spc="0" normalizeH="0" baseline="0" noProof="0" dirty="0">
                  <a:ln>
                    <a:noFill/>
                  </a:ln>
                  <a:effectLst/>
                  <a:uLnTx/>
                  <a:uFillTx/>
                  <a:latin typeface="Heebo" pitchFamily="2" charset="-79"/>
                  <a:ea typeface="+mn-ea"/>
                  <a:cs typeface="Heebo" pitchFamily="2" charset="-79"/>
                </a:rPr>
                <a:t>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Heebo" pitchFamily="2" charset="-79"/>
                  <a:ea typeface="+mn-ea"/>
                  <a:cs typeface="Heebo" pitchFamily="2" charset="-79"/>
                </a:rPr>
                <a:t>Nome do cargo</a:t>
              </a:r>
            </a:p>
          </p:txBody>
        </p:sp>
      </p:grpSp>
      <p:grpSp>
        <p:nvGrpSpPr>
          <p:cNvPr id="14" name="Agrupar 13">
            <a:extLst>
              <a:ext uri="{FF2B5EF4-FFF2-40B4-BE49-F238E27FC236}">
                <a16:creationId xmlns:a16="http://schemas.microsoft.com/office/drawing/2014/main" id="{6ED75641-EE88-5814-AB1D-74E488CE5C93}"/>
              </a:ext>
            </a:extLst>
          </p:cNvPr>
          <p:cNvGrpSpPr/>
          <p:nvPr/>
        </p:nvGrpSpPr>
        <p:grpSpPr>
          <a:xfrm>
            <a:off x="2548480" y="3576658"/>
            <a:ext cx="1885775" cy="675249"/>
            <a:chOff x="2548480" y="3576658"/>
            <a:chExt cx="1885775" cy="675249"/>
          </a:xfrm>
        </p:grpSpPr>
        <p:sp>
          <p:nvSpPr>
            <p:cNvPr id="68" name="Retângulo 67">
              <a:extLst>
                <a:ext uri="{FF2B5EF4-FFF2-40B4-BE49-F238E27FC236}">
                  <a16:creationId xmlns:a16="http://schemas.microsoft.com/office/drawing/2014/main" id="{CF14F115-EDB9-2324-DF90-A7BB03B8DE7B}"/>
                </a:ext>
              </a:extLst>
            </p:cNvPr>
            <p:cNvSpPr/>
            <p:nvPr/>
          </p:nvSpPr>
          <p:spPr>
            <a:xfrm>
              <a:off x="2548480" y="3576658"/>
              <a:ext cx="1885775" cy="6752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Heebo" pitchFamily="2" charset="-79"/>
                <a:cs typeface="Heebo" pitchFamily="2" charset="-79"/>
              </a:endParaRPr>
            </a:p>
          </p:txBody>
        </p:sp>
        <p:sp>
          <p:nvSpPr>
            <p:cNvPr id="70" name="Rectangle 98">
              <a:extLst>
                <a:ext uri="{FF2B5EF4-FFF2-40B4-BE49-F238E27FC236}">
                  <a16:creationId xmlns:a16="http://schemas.microsoft.com/office/drawing/2014/main" id="{ADEF3833-2150-AA91-99D0-DD15BEA3F2FA}"/>
                </a:ext>
              </a:extLst>
            </p:cNvPr>
            <p:cNvSpPr/>
            <p:nvPr/>
          </p:nvSpPr>
          <p:spPr>
            <a:xfrm>
              <a:off x="2617241" y="3652673"/>
              <a:ext cx="1136099" cy="523220"/>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effectLst/>
                  <a:uLnTx/>
                  <a:uFillTx/>
                  <a:latin typeface="Heebo" pitchFamily="2" charset="-79"/>
                  <a:ea typeface="+mn-ea"/>
                  <a:cs typeface="Heebo" pitchFamily="2" charset="-79"/>
                </a:rPr>
                <a:t>Nome </a:t>
              </a:r>
              <a:br>
                <a:rPr kumimoji="0" lang="pt-BR" sz="1000" b="1" i="0" u="none" strike="noStrike" kern="1200" cap="none" spc="0" normalizeH="0" baseline="0" noProof="0" dirty="0">
                  <a:ln>
                    <a:noFill/>
                  </a:ln>
                  <a:effectLst/>
                  <a:uLnTx/>
                  <a:uFillTx/>
                  <a:latin typeface="Heebo" pitchFamily="2" charset="-79"/>
                  <a:ea typeface="+mn-ea"/>
                  <a:cs typeface="Heebo" pitchFamily="2" charset="-79"/>
                </a:rPr>
              </a:br>
              <a:r>
                <a:rPr kumimoji="0" lang="pt-BR" sz="1000" b="1" i="0" u="none" strike="noStrike" kern="1200" cap="none" spc="0" normalizeH="0" baseline="0" noProof="0" dirty="0">
                  <a:ln>
                    <a:noFill/>
                  </a:ln>
                  <a:effectLst/>
                  <a:uLnTx/>
                  <a:uFillTx/>
                  <a:latin typeface="Heebo" pitchFamily="2" charset="-79"/>
                  <a:ea typeface="+mn-ea"/>
                  <a:cs typeface="Heebo" pitchFamily="2" charset="-79"/>
                </a:rPr>
                <a:t>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Heebo" pitchFamily="2" charset="-79"/>
                  <a:ea typeface="+mn-ea"/>
                  <a:cs typeface="Heebo" pitchFamily="2" charset="-79"/>
                </a:rPr>
                <a:t>Nome do cargo</a:t>
              </a:r>
            </a:p>
          </p:txBody>
        </p:sp>
      </p:grpSp>
      <p:grpSp>
        <p:nvGrpSpPr>
          <p:cNvPr id="16" name="Agrupar 15">
            <a:extLst>
              <a:ext uri="{FF2B5EF4-FFF2-40B4-BE49-F238E27FC236}">
                <a16:creationId xmlns:a16="http://schemas.microsoft.com/office/drawing/2014/main" id="{A4E28DD8-DE0A-3B73-4BD0-584DA0EBC0FC}"/>
              </a:ext>
            </a:extLst>
          </p:cNvPr>
          <p:cNvGrpSpPr/>
          <p:nvPr/>
        </p:nvGrpSpPr>
        <p:grpSpPr>
          <a:xfrm>
            <a:off x="4709745" y="3576658"/>
            <a:ext cx="1885775" cy="675249"/>
            <a:chOff x="4709745" y="3576658"/>
            <a:chExt cx="1885775" cy="675249"/>
          </a:xfrm>
        </p:grpSpPr>
        <p:sp>
          <p:nvSpPr>
            <p:cNvPr id="72" name="Retângulo 71">
              <a:extLst>
                <a:ext uri="{FF2B5EF4-FFF2-40B4-BE49-F238E27FC236}">
                  <a16:creationId xmlns:a16="http://schemas.microsoft.com/office/drawing/2014/main" id="{4C9408AB-DB9F-2859-E3BE-559FD9508B2F}"/>
                </a:ext>
              </a:extLst>
            </p:cNvPr>
            <p:cNvSpPr/>
            <p:nvPr/>
          </p:nvSpPr>
          <p:spPr>
            <a:xfrm>
              <a:off x="4709745" y="3576658"/>
              <a:ext cx="1885775" cy="6752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Heebo" pitchFamily="2" charset="-79"/>
                <a:cs typeface="Heebo" pitchFamily="2" charset="-79"/>
              </a:endParaRPr>
            </a:p>
          </p:txBody>
        </p:sp>
        <p:sp>
          <p:nvSpPr>
            <p:cNvPr id="74" name="Rectangle 98">
              <a:extLst>
                <a:ext uri="{FF2B5EF4-FFF2-40B4-BE49-F238E27FC236}">
                  <a16:creationId xmlns:a16="http://schemas.microsoft.com/office/drawing/2014/main" id="{48402D77-153F-8075-9707-E01A788D3F00}"/>
                </a:ext>
              </a:extLst>
            </p:cNvPr>
            <p:cNvSpPr/>
            <p:nvPr/>
          </p:nvSpPr>
          <p:spPr>
            <a:xfrm>
              <a:off x="4783665" y="3652673"/>
              <a:ext cx="1136099" cy="523220"/>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effectLst/>
                  <a:uLnTx/>
                  <a:uFillTx/>
                  <a:latin typeface="Heebo" pitchFamily="2" charset="-79"/>
                  <a:ea typeface="+mn-ea"/>
                  <a:cs typeface="Heebo" pitchFamily="2" charset="-79"/>
                </a:rPr>
                <a:t>Nome </a:t>
              </a:r>
              <a:br>
                <a:rPr kumimoji="0" lang="pt-BR" sz="1000" b="1" i="0" u="none" strike="noStrike" kern="1200" cap="none" spc="0" normalizeH="0" baseline="0" noProof="0" dirty="0">
                  <a:ln>
                    <a:noFill/>
                  </a:ln>
                  <a:effectLst/>
                  <a:uLnTx/>
                  <a:uFillTx/>
                  <a:latin typeface="Heebo" pitchFamily="2" charset="-79"/>
                  <a:ea typeface="+mn-ea"/>
                  <a:cs typeface="Heebo" pitchFamily="2" charset="-79"/>
                </a:rPr>
              </a:br>
              <a:r>
                <a:rPr kumimoji="0" lang="pt-BR" sz="1000" b="1" i="0" u="none" strike="noStrike" kern="1200" cap="none" spc="0" normalizeH="0" baseline="0" noProof="0" dirty="0">
                  <a:ln>
                    <a:noFill/>
                  </a:ln>
                  <a:effectLst/>
                  <a:uLnTx/>
                  <a:uFillTx/>
                  <a:latin typeface="Heebo" pitchFamily="2" charset="-79"/>
                  <a:ea typeface="+mn-ea"/>
                  <a:cs typeface="Heebo" pitchFamily="2" charset="-79"/>
                </a:rPr>
                <a:t>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Heebo" pitchFamily="2" charset="-79"/>
                  <a:ea typeface="+mn-ea"/>
                  <a:cs typeface="Heebo" pitchFamily="2" charset="-79"/>
                </a:rPr>
                <a:t>Nome do cargo</a:t>
              </a:r>
            </a:p>
          </p:txBody>
        </p:sp>
      </p:grpSp>
      <p:grpSp>
        <p:nvGrpSpPr>
          <p:cNvPr id="19" name="Agrupar 18">
            <a:extLst>
              <a:ext uri="{FF2B5EF4-FFF2-40B4-BE49-F238E27FC236}">
                <a16:creationId xmlns:a16="http://schemas.microsoft.com/office/drawing/2014/main" id="{30403FB1-21A1-B4C1-5CCE-8B581B43EA23}"/>
              </a:ext>
            </a:extLst>
          </p:cNvPr>
          <p:cNvGrpSpPr/>
          <p:nvPr/>
        </p:nvGrpSpPr>
        <p:grpSpPr>
          <a:xfrm>
            <a:off x="6871012" y="3576658"/>
            <a:ext cx="1885775" cy="675249"/>
            <a:chOff x="6871012" y="3576658"/>
            <a:chExt cx="1885775" cy="675249"/>
          </a:xfrm>
        </p:grpSpPr>
        <p:sp>
          <p:nvSpPr>
            <p:cNvPr id="76" name="Retângulo 75">
              <a:extLst>
                <a:ext uri="{FF2B5EF4-FFF2-40B4-BE49-F238E27FC236}">
                  <a16:creationId xmlns:a16="http://schemas.microsoft.com/office/drawing/2014/main" id="{850462AC-4853-F7A5-330D-8404BB2BF624}"/>
                </a:ext>
              </a:extLst>
            </p:cNvPr>
            <p:cNvSpPr/>
            <p:nvPr/>
          </p:nvSpPr>
          <p:spPr>
            <a:xfrm>
              <a:off x="6871012" y="3576658"/>
              <a:ext cx="1885775" cy="67524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latin typeface="Heebo" pitchFamily="2" charset="-79"/>
                <a:cs typeface="Heebo" pitchFamily="2" charset="-79"/>
              </a:endParaRPr>
            </a:p>
          </p:txBody>
        </p:sp>
        <p:sp>
          <p:nvSpPr>
            <p:cNvPr id="78" name="Rectangle 98">
              <a:extLst>
                <a:ext uri="{FF2B5EF4-FFF2-40B4-BE49-F238E27FC236}">
                  <a16:creationId xmlns:a16="http://schemas.microsoft.com/office/drawing/2014/main" id="{10FB7B6C-A3D1-E806-620C-15995A965591}"/>
                </a:ext>
              </a:extLst>
            </p:cNvPr>
            <p:cNvSpPr/>
            <p:nvPr/>
          </p:nvSpPr>
          <p:spPr>
            <a:xfrm>
              <a:off x="6971191" y="3652673"/>
              <a:ext cx="1136099" cy="523220"/>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effectLst/>
                  <a:uLnTx/>
                  <a:uFillTx/>
                  <a:latin typeface="Heebo" pitchFamily="2" charset="-79"/>
                  <a:ea typeface="+mn-ea"/>
                  <a:cs typeface="Heebo" pitchFamily="2" charset="-79"/>
                </a:rPr>
                <a:t>Nome </a:t>
              </a:r>
              <a:br>
                <a:rPr kumimoji="0" lang="pt-BR" sz="1000" b="1" i="0" u="none" strike="noStrike" kern="1200" cap="none" spc="0" normalizeH="0" baseline="0" noProof="0" dirty="0">
                  <a:ln>
                    <a:noFill/>
                  </a:ln>
                  <a:effectLst/>
                  <a:uLnTx/>
                  <a:uFillTx/>
                  <a:latin typeface="Heebo" pitchFamily="2" charset="-79"/>
                  <a:ea typeface="+mn-ea"/>
                  <a:cs typeface="Heebo" pitchFamily="2" charset="-79"/>
                </a:rPr>
              </a:br>
              <a:r>
                <a:rPr kumimoji="0" lang="pt-BR" sz="1000" b="1" i="0" u="none" strike="noStrike" kern="1200" cap="none" spc="0" normalizeH="0" baseline="0" noProof="0" dirty="0">
                  <a:ln>
                    <a:noFill/>
                  </a:ln>
                  <a:effectLst/>
                  <a:uLnTx/>
                  <a:uFillTx/>
                  <a:latin typeface="Heebo" pitchFamily="2" charset="-79"/>
                  <a:ea typeface="+mn-ea"/>
                  <a:cs typeface="Heebo" pitchFamily="2" charset="-79"/>
                </a:rPr>
                <a:t>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effectLst/>
                  <a:uLnTx/>
                  <a:uFillTx/>
                  <a:latin typeface="Heebo" pitchFamily="2" charset="-79"/>
                  <a:ea typeface="+mn-ea"/>
                  <a:cs typeface="Heebo" pitchFamily="2" charset="-79"/>
                </a:rPr>
                <a:t>Nome do cargo</a:t>
              </a:r>
            </a:p>
          </p:txBody>
        </p:sp>
      </p:grpSp>
      <p:sp>
        <p:nvSpPr>
          <p:cNvPr id="3" name="CaixaDeTexto 2">
            <a:extLst>
              <a:ext uri="{FF2B5EF4-FFF2-40B4-BE49-F238E27FC236}">
                <a16:creationId xmlns:a16="http://schemas.microsoft.com/office/drawing/2014/main" id="{7621D9D2-ABD3-3BAB-638D-B5764A1B7FCE}"/>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4" name="CaixaDeTexto 3">
            <a:extLst>
              <a:ext uri="{FF2B5EF4-FFF2-40B4-BE49-F238E27FC236}">
                <a16:creationId xmlns:a16="http://schemas.microsoft.com/office/drawing/2014/main" id="{D7227415-94CB-EB0E-1BF9-2E1E7944C75B}"/>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pic>
        <p:nvPicPr>
          <p:cNvPr id="45" name="Picture 8">
            <a:extLst>
              <a:ext uri="{FF2B5EF4-FFF2-40B4-BE49-F238E27FC236}">
                <a16:creationId xmlns:a16="http://schemas.microsoft.com/office/drawing/2014/main" id="{04B7F243-7D70-8D3D-A708-8815271ABC83}"/>
              </a:ext>
            </a:extLst>
          </p:cNvPr>
          <p:cNvPicPr>
            <a:picLocks noChangeAspect="1" noChangeArrowheads="1"/>
          </p:cNvPicPr>
          <p:nvPr/>
        </p:nvPicPr>
        <p:blipFill rotWithShape="1">
          <a:blip r:embed="rId2"/>
          <a:srcRect l="8410" t="3437" r="8410" b="43958"/>
          <a:stretch/>
        </p:blipFill>
        <p:spPr bwMode="auto">
          <a:xfrm>
            <a:off x="4865091" y="1464425"/>
            <a:ext cx="590609" cy="559589"/>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grpSp>
        <p:nvGrpSpPr>
          <p:cNvPr id="2" name="Agrupar 1">
            <a:extLst>
              <a:ext uri="{FF2B5EF4-FFF2-40B4-BE49-F238E27FC236}">
                <a16:creationId xmlns:a16="http://schemas.microsoft.com/office/drawing/2014/main" id="{50DE0AEA-A96F-8635-3388-D2957B99A2EF}"/>
              </a:ext>
            </a:extLst>
          </p:cNvPr>
          <p:cNvGrpSpPr/>
          <p:nvPr/>
        </p:nvGrpSpPr>
        <p:grpSpPr>
          <a:xfrm>
            <a:off x="3629113" y="1402307"/>
            <a:ext cx="1885775" cy="675249"/>
            <a:chOff x="3629113" y="1402307"/>
            <a:chExt cx="1885775" cy="675249"/>
          </a:xfrm>
        </p:grpSpPr>
        <p:sp>
          <p:nvSpPr>
            <p:cNvPr id="44" name="Retângulo 43">
              <a:extLst>
                <a:ext uri="{FF2B5EF4-FFF2-40B4-BE49-F238E27FC236}">
                  <a16:creationId xmlns:a16="http://schemas.microsoft.com/office/drawing/2014/main" id="{E1AA356B-F177-0C39-DE59-F802BA08B77B}"/>
                </a:ext>
              </a:extLst>
            </p:cNvPr>
            <p:cNvSpPr/>
            <p:nvPr/>
          </p:nvSpPr>
          <p:spPr>
            <a:xfrm>
              <a:off x="3629113" y="1402307"/>
              <a:ext cx="1885775" cy="6752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Heebo" pitchFamily="2" charset="-79"/>
                <a:cs typeface="Heebo" pitchFamily="2" charset="-79"/>
              </a:endParaRPr>
            </a:p>
          </p:txBody>
        </p:sp>
        <p:sp>
          <p:nvSpPr>
            <p:cNvPr id="46" name="Rectangle 98">
              <a:extLst>
                <a:ext uri="{FF2B5EF4-FFF2-40B4-BE49-F238E27FC236}">
                  <a16:creationId xmlns:a16="http://schemas.microsoft.com/office/drawing/2014/main" id="{7B36555B-970A-EF2B-6745-0F309D672228}"/>
                </a:ext>
              </a:extLst>
            </p:cNvPr>
            <p:cNvSpPr/>
            <p:nvPr/>
          </p:nvSpPr>
          <p:spPr>
            <a:xfrm>
              <a:off x="3697874" y="1478322"/>
              <a:ext cx="1136099" cy="523220"/>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a:t>
              </a:r>
              <a:br>
                <a:rPr kumimoji="0" lang="pt-BR" sz="10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br>
              <a:r>
                <a:rPr kumimoji="0" lang="pt-BR" sz="1000" b="1" i="0" u="none" strike="noStrike" kern="1200" cap="none" spc="0" normalizeH="0" baseline="0" noProof="0" dirty="0">
                  <a:ln>
                    <a:noFill/>
                  </a:ln>
                  <a:solidFill>
                    <a:schemeClr val="bg1"/>
                  </a:solidFill>
                  <a:effectLst/>
                  <a:uLnTx/>
                  <a:uFillTx/>
                  <a:latin typeface="Heebo" pitchFamily="2" charset="-79"/>
                  <a:ea typeface="+mn-ea"/>
                  <a:cs typeface="Heebo" pitchFamily="2" charset="-79"/>
                </a:rPr>
                <a:t>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chemeClr val="bg1"/>
                  </a:solidFill>
                  <a:effectLst/>
                  <a:uLnTx/>
                  <a:uFillTx/>
                  <a:latin typeface="Heebo" pitchFamily="2" charset="-79"/>
                  <a:ea typeface="+mn-ea"/>
                  <a:cs typeface="Heebo" pitchFamily="2" charset="-79"/>
                </a:rPr>
                <a:t>Nome do cargo</a:t>
              </a:r>
            </a:p>
          </p:txBody>
        </p:sp>
      </p:grpSp>
      <p:pic>
        <p:nvPicPr>
          <p:cNvPr id="10" name="Picture 8">
            <a:extLst>
              <a:ext uri="{FF2B5EF4-FFF2-40B4-BE49-F238E27FC236}">
                <a16:creationId xmlns:a16="http://schemas.microsoft.com/office/drawing/2014/main" id="{858B7364-536A-0D78-A42F-81C6AF052C92}"/>
              </a:ext>
            </a:extLst>
          </p:cNvPr>
          <p:cNvPicPr>
            <a:picLocks noChangeAspect="1" noChangeArrowheads="1"/>
          </p:cNvPicPr>
          <p:nvPr/>
        </p:nvPicPr>
        <p:blipFill rotWithShape="1">
          <a:blip r:embed="rId3"/>
          <a:srcRect l="14733" t="5574" r="13187" b="48896"/>
          <a:stretch/>
        </p:blipFill>
        <p:spPr bwMode="auto">
          <a:xfrm>
            <a:off x="1616929" y="2731410"/>
            <a:ext cx="590609" cy="559589"/>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DC11DEA4-40CF-01BC-A81F-5BFB2A865250}"/>
              </a:ext>
            </a:extLst>
          </p:cNvPr>
          <p:cNvPicPr>
            <a:picLocks noChangeAspect="1" noChangeArrowheads="1"/>
          </p:cNvPicPr>
          <p:nvPr/>
        </p:nvPicPr>
        <p:blipFill rotWithShape="1">
          <a:blip r:embed="rId2"/>
          <a:srcRect l="8410" t="3437" r="8410" b="43958"/>
          <a:stretch/>
        </p:blipFill>
        <p:spPr bwMode="auto">
          <a:xfrm>
            <a:off x="3784458" y="2731410"/>
            <a:ext cx="590609" cy="559589"/>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E332D59B-062C-6D54-5184-425E31EABB65}"/>
              </a:ext>
            </a:extLst>
          </p:cNvPr>
          <p:cNvPicPr>
            <a:picLocks noChangeAspect="1" noChangeArrowheads="1"/>
          </p:cNvPicPr>
          <p:nvPr/>
        </p:nvPicPr>
        <p:blipFill rotWithShape="1">
          <a:blip r:embed="rId4"/>
          <a:srcRect l="17956" t="7726" r="16550" b="30220"/>
          <a:stretch/>
        </p:blipFill>
        <p:spPr bwMode="auto">
          <a:xfrm>
            <a:off x="5942787" y="2731410"/>
            <a:ext cx="590609" cy="559589"/>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1409B19F-D725-90FC-0E61-8513AFA1F560}"/>
              </a:ext>
            </a:extLst>
          </p:cNvPr>
          <p:cNvPicPr>
            <a:picLocks noChangeAspect="1" noChangeArrowheads="1"/>
          </p:cNvPicPr>
          <p:nvPr/>
        </p:nvPicPr>
        <p:blipFill>
          <a:blip r:embed="rId5"/>
          <a:srcRect l="14819" r="14819"/>
          <a:stretch/>
        </p:blipFill>
        <p:spPr bwMode="auto">
          <a:xfrm>
            <a:off x="8110316" y="2731410"/>
            <a:ext cx="590609" cy="559589"/>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65" name="Picture 8">
            <a:extLst>
              <a:ext uri="{FF2B5EF4-FFF2-40B4-BE49-F238E27FC236}">
                <a16:creationId xmlns:a16="http://schemas.microsoft.com/office/drawing/2014/main" id="{C869E2D0-5988-3911-2BE5-6882CAFF0F39}"/>
              </a:ext>
            </a:extLst>
          </p:cNvPr>
          <p:cNvPicPr>
            <a:picLocks noChangeAspect="1" noChangeArrowheads="1"/>
          </p:cNvPicPr>
          <p:nvPr/>
        </p:nvPicPr>
        <p:blipFill rotWithShape="1">
          <a:blip r:embed="rId3"/>
          <a:srcRect l="14733" t="5574" r="13187" b="48896"/>
          <a:stretch/>
        </p:blipFill>
        <p:spPr bwMode="auto">
          <a:xfrm>
            <a:off x="1616929" y="3638776"/>
            <a:ext cx="590609" cy="559589"/>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69" name="Picture 8">
            <a:extLst>
              <a:ext uri="{FF2B5EF4-FFF2-40B4-BE49-F238E27FC236}">
                <a16:creationId xmlns:a16="http://schemas.microsoft.com/office/drawing/2014/main" id="{A68602AC-274A-C22F-73A8-76396E8A7C8A}"/>
              </a:ext>
            </a:extLst>
          </p:cNvPr>
          <p:cNvPicPr>
            <a:picLocks noChangeAspect="1" noChangeArrowheads="1"/>
          </p:cNvPicPr>
          <p:nvPr/>
        </p:nvPicPr>
        <p:blipFill rotWithShape="1">
          <a:blip r:embed="rId2"/>
          <a:srcRect l="8410" t="3437" r="8410" b="43958"/>
          <a:stretch/>
        </p:blipFill>
        <p:spPr bwMode="auto">
          <a:xfrm>
            <a:off x="3784458" y="3638776"/>
            <a:ext cx="590609" cy="559589"/>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3" name="Picture 8">
            <a:extLst>
              <a:ext uri="{FF2B5EF4-FFF2-40B4-BE49-F238E27FC236}">
                <a16:creationId xmlns:a16="http://schemas.microsoft.com/office/drawing/2014/main" id="{72954436-CB3A-E8B2-926D-466FB62F65A7}"/>
              </a:ext>
            </a:extLst>
          </p:cNvPr>
          <p:cNvPicPr>
            <a:picLocks noChangeAspect="1" noChangeArrowheads="1"/>
          </p:cNvPicPr>
          <p:nvPr/>
        </p:nvPicPr>
        <p:blipFill rotWithShape="1">
          <a:blip r:embed="rId4"/>
          <a:srcRect l="17956" t="7726" r="16550" b="30220"/>
          <a:stretch/>
        </p:blipFill>
        <p:spPr bwMode="auto">
          <a:xfrm>
            <a:off x="5942787" y="3638776"/>
            <a:ext cx="590609" cy="559589"/>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7" name="Picture 8">
            <a:extLst>
              <a:ext uri="{FF2B5EF4-FFF2-40B4-BE49-F238E27FC236}">
                <a16:creationId xmlns:a16="http://schemas.microsoft.com/office/drawing/2014/main" id="{CC88868A-AF6C-3F65-34D0-C7373A22B8AA}"/>
              </a:ext>
            </a:extLst>
          </p:cNvPr>
          <p:cNvPicPr>
            <a:picLocks noChangeAspect="1" noChangeArrowheads="1"/>
          </p:cNvPicPr>
          <p:nvPr/>
        </p:nvPicPr>
        <p:blipFill>
          <a:blip r:embed="rId5"/>
          <a:srcRect l="14819" r="14819"/>
          <a:stretch/>
        </p:blipFill>
        <p:spPr bwMode="auto">
          <a:xfrm>
            <a:off x="8110316" y="3638776"/>
            <a:ext cx="590609" cy="559589"/>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grpSp>
        <p:nvGrpSpPr>
          <p:cNvPr id="79" name="Group 74">
            <a:extLst>
              <a:ext uri="{FF2B5EF4-FFF2-40B4-BE49-F238E27FC236}">
                <a16:creationId xmlns:a16="http://schemas.microsoft.com/office/drawing/2014/main" id="{3773CDF7-11B2-79D1-ABE5-2F66F02AEBBA}"/>
              </a:ext>
            </a:extLst>
          </p:cNvPr>
          <p:cNvGrpSpPr/>
          <p:nvPr/>
        </p:nvGrpSpPr>
        <p:grpSpPr>
          <a:xfrm>
            <a:off x="963588" y="2141408"/>
            <a:ext cx="7216825" cy="373124"/>
            <a:chOff x="2549962" y="2667000"/>
            <a:chExt cx="5964318" cy="497498"/>
          </a:xfrm>
        </p:grpSpPr>
        <p:cxnSp>
          <p:nvCxnSpPr>
            <p:cNvPr id="80" name="Straight Connector 75">
              <a:extLst>
                <a:ext uri="{FF2B5EF4-FFF2-40B4-BE49-F238E27FC236}">
                  <a16:creationId xmlns:a16="http://schemas.microsoft.com/office/drawing/2014/main" id="{B149A4DD-BEA3-8C04-F849-C3DC3E522EBA}"/>
                </a:ext>
              </a:extLst>
            </p:cNvPr>
            <p:cNvCxnSpPr/>
            <p:nvPr/>
          </p:nvCxnSpPr>
          <p:spPr>
            <a:xfrm>
              <a:off x="2549962" y="3164498"/>
              <a:ext cx="5964318"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76">
              <a:extLst>
                <a:ext uri="{FF2B5EF4-FFF2-40B4-BE49-F238E27FC236}">
                  <a16:creationId xmlns:a16="http://schemas.microsoft.com/office/drawing/2014/main" id="{3353CE52-69EA-7BBF-80AA-9E671DFFFD17}"/>
                </a:ext>
              </a:extLst>
            </p:cNvPr>
            <p:cNvCxnSpPr/>
            <p:nvPr/>
          </p:nvCxnSpPr>
          <p:spPr>
            <a:xfrm>
              <a:off x="5532121" y="2667000"/>
              <a:ext cx="0" cy="497498"/>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1475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61097593-4D14-4A0C-83F8-DDF5ECD36879}"/>
              </a:ext>
            </a:extLst>
          </p:cNvPr>
          <p:cNvCxnSpPr>
            <a:cxnSpLocks/>
          </p:cNvCxnSpPr>
          <p:nvPr/>
        </p:nvCxnSpPr>
        <p:spPr>
          <a:xfrm>
            <a:off x="3825505" y="1785734"/>
            <a:ext cx="0" cy="368687"/>
          </a:xfrm>
          <a:prstGeom prst="straightConnector1">
            <a:avLst/>
          </a:prstGeom>
          <a:ln w="12700">
            <a:solidFill>
              <a:srgbClr val="0077B5"/>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AC92CD2-947A-4F1F-B491-6E0062E9668A}"/>
              </a:ext>
            </a:extLst>
          </p:cNvPr>
          <p:cNvCxnSpPr>
            <a:cxnSpLocks/>
          </p:cNvCxnSpPr>
          <p:nvPr/>
        </p:nvCxnSpPr>
        <p:spPr>
          <a:xfrm flipH="1">
            <a:off x="3833019" y="3468871"/>
            <a:ext cx="148509" cy="0"/>
          </a:xfrm>
          <a:prstGeom prst="straightConnector1">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92BE54A-C650-42D6-8D21-0F0D55B0C59B}"/>
              </a:ext>
            </a:extLst>
          </p:cNvPr>
          <p:cNvCxnSpPr>
            <a:cxnSpLocks/>
          </p:cNvCxnSpPr>
          <p:nvPr/>
        </p:nvCxnSpPr>
        <p:spPr>
          <a:xfrm flipH="1">
            <a:off x="3833019" y="3961680"/>
            <a:ext cx="148509" cy="0"/>
          </a:xfrm>
          <a:prstGeom prst="straightConnector1">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36F16E-A101-4E0B-B493-3D379CDDB97D}"/>
              </a:ext>
            </a:extLst>
          </p:cNvPr>
          <p:cNvCxnSpPr>
            <a:cxnSpLocks/>
          </p:cNvCxnSpPr>
          <p:nvPr/>
        </p:nvCxnSpPr>
        <p:spPr>
          <a:xfrm flipH="1">
            <a:off x="3833019" y="4555454"/>
            <a:ext cx="148509" cy="0"/>
          </a:xfrm>
          <a:prstGeom prst="straightConnector1">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E51578D-9B55-4AED-8403-017E0BD92FEE}"/>
              </a:ext>
            </a:extLst>
          </p:cNvPr>
          <p:cNvCxnSpPr>
            <a:cxnSpLocks/>
          </p:cNvCxnSpPr>
          <p:nvPr/>
        </p:nvCxnSpPr>
        <p:spPr>
          <a:xfrm flipV="1">
            <a:off x="1305269" y="1956899"/>
            <a:ext cx="0" cy="197522"/>
          </a:xfrm>
          <a:prstGeom prst="straightConnector1">
            <a:avLst/>
          </a:prstGeom>
          <a:ln w="12700">
            <a:solidFill>
              <a:srgbClr val="0077B5"/>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71E8F7A-3C22-4562-8ABB-B14DD113BB0E}"/>
              </a:ext>
            </a:extLst>
          </p:cNvPr>
          <p:cNvCxnSpPr>
            <a:cxnSpLocks/>
          </p:cNvCxnSpPr>
          <p:nvPr/>
        </p:nvCxnSpPr>
        <p:spPr>
          <a:xfrm flipH="1">
            <a:off x="1303180" y="3468871"/>
            <a:ext cx="148509" cy="0"/>
          </a:xfrm>
          <a:prstGeom prst="straightConnector1">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0120D7A-2D72-4933-BF7C-5EC19AE0FFDD}"/>
              </a:ext>
            </a:extLst>
          </p:cNvPr>
          <p:cNvCxnSpPr>
            <a:cxnSpLocks/>
          </p:cNvCxnSpPr>
          <p:nvPr/>
        </p:nvCxnSpPr>
        <p:spPr>
          <a:xfrm flipH="1">
            <a:off x="1303180" y="3961680"/>
            <a:ext cx="148509" cy="0"/>
          </a:xfrm>
          <a:prstGeom prst="straightConnector1">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48CDF4B-D418-4A88-B8B7-237C8D393F5B}"/>
              </a:ext>
            </a:extLst>
          </p:cNvPr>
          <p:cNvCxnSpPr>
            <a:cxnSpLocks/>
          </p:cNvCxnSpPr>
          <p:nvPr/>
        </p:nvCxnSpPr>
        <p:spPr>
          <a:xfrm flipH="1">
            <a:off x="1303180" y="4555454"/>
            <a:ext cx="148509" cy="0"/>
          </a:xfrm>
          <a:prstGeom prst="straightConnector1">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51A11E4-E805-4C2D-8C28-4819B73C1F91}"/>
              </a:ext>
            </a:extLst>
          </p:cNvPr>
          <p:cNvCxnSpPr>
            <a:cxnSpLocks/>
          </p:cNvCxnSpPr>
          <p:nvPr/>
        </p:nvCxnSpPr>
        <p:spPr>
          <a:xfrm flipV="1">
            <a:off x="6345739" y="1954396"/>
            <a:ext cx="0" cy="200025"/>
          </a:xfrm>
          <a:prstGeom prst="straightConnector1">
            <a:avLst/>
          </a:prstGeom>
          <a:ln w="12700">
            <a:solidFill>
              <a:srgbClr val="0077B5"/>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607C5B7-834B-48A1-B3BD-CD8EDE5C650E}"/>
              </a:ext>
            </a:extLst>
          </p:cNvPr>
          <p:cNvCxnSpPr>
            <a:cxnSpLocks/>
          </p:cNvCxnSpPr>
          <p:nvPr/>
        </p:nvCxnSpPr>
        <p:spPr>
          <a:xfrm flipV="1">
            <a:off x="3835108" y="2899876"/>
            <a:ext cx="0" cy="1655579"/>
          </a:xfrm>
          <a:prstGeom prst="straightConnector1">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318BAB7-A544-4D3B-80BE-956E04596A9F}"/>
              </a:ext>
            </a:extLst>
          </p:cNvPr>
          <p:cNvCxnSpPr>
            <a:cxnSpLocks/>
          </p:cNvCxnSpPr>
          <p:nvPr/>
        </p:nvCxnSpPr>
        <p:spPr>
          <a:xfrm flipV="1">
            <a:off x="1305269" y="2899875"/>
            <a:ext cx="0" cy="1655579"/>
          </a:xfrm>
          <a:prstGeom prst="straightConnector1">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2CCC6B0-7228-4F4E-B7AB-33CA107F7223}"/>
              </a:ext>
            </a:extLst>
          </p:cNvPr>
          <p:cNvCxnSpPr>
            <a:cxnSpLocks/>
          </p:cNvCxnSpPr>
          <p:nvPr/>
        </p:nvCxnSpPr>
        <p:spPr>
          <a:xfrm flipV="1">
            <a:off x="6345739" y="2899876"/>
            <a:ext cx="0" cy="1655579"/>
          </a:xfrm>
          <a:prstGeom prst="straightConnector1">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713DF8B-D723-41C0-8FAF-5E3300C48F4F}"/>
              </a:ext>
            </a:extLst>
          </p:cNvPr>
          <p:cNvCxnSpPr>
            <a:cxnSpLocks/>
          </p:cNvCxnSpPr>
          <p:nvPr/>
        </p:nvCxnSpPr>
        <p:spPr>
          <a:xfrm flipH="1">
            <a:off x="6343650" y="3468871"/>
            <a:ext cx="148509" cy="0"/>
          </a:xfrm>
          <a:prstGeom prst="straightConnector1">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6D36C6-6C1E-4438-8A9F-0D91405C5BD3}"/>
              </a:ext>
            </a:extLst>
          </p:cNvPr>
          <p:cNvCxnSpPr>
            <a:cxnSpLocks/>
          </p:cNvCxnSpPr>
          <p:nvPr/>
        </p:nvCxnSpPr>
        <p:spPr>
          <a:xfrm flipH="1">
            <a:off x="6343650" y="3961680"/>
            <a:ext cx="148509" cy="0"/>
          </a:xfrm>
          <a:prstGeom prst="straightConnector1">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0C60F20-5B91-4BCE-BA2A-DA3245FA4F1F}"/>
              </a:ext>
            </a:extLst>
          </p:cNvPr>
          <p:cNvCxnSpPr>
            <a:cxnSpLocks/>
          </p:cNvCxnSpPr>
          <p:nvPr/>
        </p:nvCxnSpPr>
        <p:spPr>
          <a:xfrm flipH="1">
            <a:off x="6343650" y="4555454"/>
            <a:ext cx="148509" cy="0"/>
          </a:xfrm>
          <a:prstGeom prst="straightConnector1">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7" name="Elipse 86">
            <a:extLst>
              <a:ext uri="{FF2B5EF4-FFF2-40B4-BE49-F238E27FC236}">
                <a16:creationId xmlns:a16="http://schemas.microsoft.com/office/drawing/2014/main" id="{7BDBD97F-2F92-9A1F-BF14-579DA62DB80D}"/>
              </a:ext>
            </a:extLst>
          </p:cNvPr>
          <p:cNvSpPr/>
          <p:nvPr/>
        </p:nvSpPr>
        <p:spPr>
          <a:xfrm>
            <a:off x="3536838" y="1114149"/>
            <a:ext cx="592198" cy="592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Heebo" pitchFamily="2" charset="-79"/>
              <a:cs typeface="Heebo" pitchFamily="2" charset="-79"/>
            </a:endParaRPr>
          </a:p>
        </p:txBody>
      </p:sp>
      <p:sp>
        <p:nvSpPr>
          <p:cNvPr id="103" name="CaixaDeTexto 102">
            <a:extLst>
              <a:ext uri="{FF2B5EF4-FFF2-40B4-BE49-F238E27FC236}">
                <a16:creationId xmlns:a16="http://schemas.microsoft.com/office/drawing/2014/main" id="{BAB79D2D-5A86-19DF-C1FC-BC0B1C5EB558}"/>
              </a:ext>
            </a:extLst>
          </p:cNvPr>
          <p:cNvSpPr txBox="1"/>
          <p:nvPr/>
        </p:nvSpPr>
        <p:spPr>
          <a:xfrm>
            <a:off x="4183381" y="1246723"/>
            <a:ext cx="128895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0077B5"/>
                </a:solidFill>
                <a:effectLst/>
                <a:uLnTx/>
                <a:uFillTx/>
                <a:latin typeface="Heebo" pitchFamily="2" charset="-79"/>
                <a:ea typeface="+mn-ea"/>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sp>
        <p:nvSpPr>
          <p:cNvPr id="113" name="Elipse 112">
            <a:extLst>
              <a:ext uri="{FF2B5EF4-FFF2-40B4-BE49-F238E27FC236}">
                <a16:creationId xmlns:a16="http://schemas.microsoft.com/office/drawing/2014/main" id="{C95A92C9-7D04-779B-B9BD-0B5ADA36C2AD}"/>
              </a:ext>
            </a:extLst>
          </p:cNvPr>
          <p:cNvSpPr/>
          <p:nvPr/>
        </p:nvSpPr>
        <p:spPr>
          <a:xfrm>
            <a:off x="1032788" y="2218462"/>
            <a:ext cx="592198" cy="592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Heebo" pitchFamily="2" charset="-79"/>
              <a:cs typeface="Heebo" pitchFamily="2" charset="-79"/>
            </a:endParaRPr>
          </a:p>
        </p:txBody>
      </p:sp>
      <p:sp>
        <p:nvSpPr>
          <p:cNvPr id="112" name="CaixaDeTexto 111">
            <a:extLst>
              <a:ext uri="{FF2B5EF4-FFF2-40B4-BE49-F238E27FC236}">
                <a16:creationId xmlns:a16="http://schemas.microsoft.com/office/drawing/2014/main" id="{91070F34-7A46-08BA-81B1-B76A89340419}"/>
              </a:ext>
            </a:extLst>
          </p:cNvPr>
          <p:cNvSpPr txBox="1"/>
          <p:nvPr/>
        </p:nvSpPr>
        <p:spPr>
          <a:xfrm>
            <a:off x="1679331" y="2351036"/>
            <a:ext cx="128895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chemeClr val="accent3"/>
                </a:solidFill>
                <a:effectLst/>
                <a:uLnTx/>
                <a:uFillTx/>
                <a:latin typeface="Heebo" pitchFamily="2" charset="-79"/>
                <a:ea typeface="+mn-ea"/>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sp>
        <p:nvSpPr>
          <p:cNvPr id="118" name="Elipse 117">
            <a:extLst>
              <a:ext uri="{FF2B5EF4-FFF2-40B4-BE49-F238E27FC236}">
                <a16:creationId xmlns:a16="http://schemas.microsoft.com/office/drawing/2014/main" id="{B1533810-E43C-E79B-DDCF-1C0F079D69EE}"/>
              </a:ext>
            </a:extLst>
          </p:cNvPr>
          <p:cNvSpPr/>
          <p:nvPr/>
        </p:nvSpPr>
        <p:spPr>
          <a:xfrm>
            <a:off x="3511790" y="2218462"/>
            <a:ext cx="592198" cy="592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Heebo" pitchFamily="2" charset="-79"/>
              <a:cs typeface="Heebo" pitchFamily="2" charset="-79"/>
            </a:endParaRPr>
          </a:p>
        </p:txBody>
      </p:sp>
      <p:sp>
        <p:nvSpPr>
          <p:cNvPr id="117" name="CaixaDeTexto 116">
            <a:extLst>
              <a:ext uri="{FF2B5EF4-FFF2-40B4-BE49-F238E27FC236}">
                <a16:creationId xmlns:a16="http://schemas.microsoft.com/office/drawing/2014/main" id="{6F192CF8-B7B1-AF84-D2B2-6FD572FB1ED6}"/>
              </a:ext>
            </a:extLst>
          </p:cNvPr>
          <p:cNvSpPr txBox="1"/>
          <p:nvPr/>
        </p:nvSpPr>
        <p:spPr>
          <a:xfrm>
            <a:off x="4158333" y="2351036"/>
            <a:ext cx="1288952" cy="369332"/>
          </a:xfrm>
          <a:prstGeom prst="rect">
            <a:avLst/>
          </a:prstGeom>
          <a:noFill/>
        </p:spPr>
        <p:txBody>
          <a:bodyPr wrap="square">
            <a:spAutoFit/>
          </a:bodyPr>
          <a:lstStyle/>
          <a:p>
            <a:pPr>
              <a:defRPr/>
            </a:pPr>
            <a:r>
              <a:rPr lang="pt-BR" sz="900" b="1" dirty="0">
                <a:solidFill>
                  <a:schemeClr val="accent5"/>
                </a:solidFill>
                <a:latin typeface="Heebo" pitchFamily="2" charset="-79"/>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sp>
        <p:nvSpPr>
          <p:cNvPr id="123" name="Elipse 122">
            <a:extLst>
              <a:ext uri="{FF2B5EF4-FFF2-40B4-BE49-F238E27FC236}">
                <a16:creationId xmlns:a16="http://schemas.microsoft.com/office/drawing/2014/main" id="{266D309E-06B8-A42A-69BF-2CD5E83CBBAD}"/>
              </a:ext>
            </a:extLst>
          </p:cNvPr>
          <p:cNvSpPr/>
          <p:nvPr/>
        </p:nvSpPr>
        <p:spPr>
          <a:xfrm>
            <a:off x="6071657" y="2218462"/>
            <a:ext cx="592198" cy="592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Heebo" pitchFamily="2" charset="-79"/>
              <a:cs typeface="Heebo" pitchFamily="2" charset="-79"/>
            </a:endParaRPr>
          </a:p>
        </p:txBody>
      </p:sp>
      <p:sp>
        <p:nvSpPr>
          <p:cNvPr id="122" name="CaixaDeTexto 121">
            <a:extLst>
              <a:ext uri="{FF2B5EF4-FFF2-40B4-BE49-F238E27FC236}">
                <a16:creationId xmlns:a16="http://schemas.microsoft.com/office/drawing/2014/main" id="{4A688876-F5C5-85C4-5953-2ACB74676C37}"/>
              </a:ext>
            </a:extLst>
          </p:cNvPr>
          <p:cNvSpPr txBox="1"/>
          <p:nvPr/>
        </p:nvSpPr>
        <p:spPr>
          <a:xfrm>
            <a:off x="6718200" y="2351036"/>
            <a:ext cx="1288952" cy="369332"/>
          </a:xfrm>
          <a:prstGeom prst="rect">
            <a:avLst/>
          </a:prstGeom>
          <a:noFill/>
        </p:spPr>
        <p:txBody>
          <a:bodyPr wrap="square">
            <a:spAutoFit/>
          </a:bodyPr>
          <a:lstStyle/>
          <a:p>
            <a:pPr>
              <a:defRPr/>
            </a:pPr>
            <a:r>
              <a:rPr lang="pt-BR" sz="900" b="1" dirty="0">
                <a:solidFill>
                  <a:schemeClr val="accent6"/>
                </a:solidFill>
                <a:latin typeface="Heebo" pitchFamily="2" charset="-79"/>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sp>
        <p:nvSpPr>
          <p:cNvPr id="127" name="CaixaDeTexto 126">
            <a:extLst>
              <a:ext uri="{FF2B5EF4-FFF2-40B4-BE49-F238E27FC236}">
                <a16:creationId xmlns:a16="http://schemas.microsoft.com/office/drawing/2014/main" id="{17A52575-F99F-6210-94E6-D3797CFE0DE0}"/>
              </a:ext>
            </a:extLst>
          </p:cNvPr>
          <p:cNvSpPr txBox="1"/>
          <p:nvPr/>
        </p:nvSpPr>
        <p:spPr>
          <a:xfrm>
            <a:off x="1541585" y="3279503"/>
            <a:ext cx="128895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sp>
        <p:nvSpPr>
          <p:cNvPr id="132" name="CaixaDeTexto 131">
            <a:extLst>
              <a:ext uri="{FF2B5EF4-FFF2-40B4-BE49-F238E27FC236}">
                <a16:creationId xmlns:a16="http://schemas.microsoft.com/office/drawing/2014/main" id="{0B9D09E7-2974-9CEB-CBA0-568328A21685}"/>
              </a:ext>
            </a:extLst>
          </p:cNvPr>
          <p:cNvSpPr txBox="1"/>
          <p:nvPr/>
        </p:nvSpPr>
        <p:spPr>
          <a:xfrm>
            <a:off x="4020587" y="3279503"/>
            <a:ext cx="128895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sp>
        <p:nvSpPr>
          <p:cNvPr id="137" name="CaixaDeTexto 136">
            <a:extLst>
              <a:ext uri="{FF2B5EF4-FFF2-40B4-BE49-F238E27FC236}">
                <a16:creationId xmlns:a16="http://schemas.microsoft.com/office/drawing/2014/main" id="{E483DB4A-59E6-56B2-9F97-D49445FD33BC}"/>
              </a:ext>
            </a:extLst>
          </p:cNvPr>
          <p:cNvSpPr txBox="1"/>
          <p:nvPr/>
        </p:nvSpPr>
        <p:spPr>
          <a:xfrm>
            <a:off x="6580454" y="3279503"/>
            <a:ext cx="128895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cxnSp>
        <p:nvCxnSpPr>
          <p:cNvPr id="171" name="Conector reto 170">
            <a:extLst>
              <a:ext uri="{FF2B5EF4-FFF2-40B4-BE49-F238E27FC236}">
                <a16:creationId xmlns:a16="http://schemas.microsoft.com/office/drawing/2014/main" id="{8CAE9809-3AC6-4453-8262-C1D149E6E1F4}"/>
              </a:ext>
            </a:extLst>
          </p:cNvPr>
          <p:cNvCxnSpPr>
            <a:cxnSpLocks/>
          </p:cNvCxnSpPr>
          <p:nvPr/>
        </p:nvCxnSpPr>
        <p:spPr>
          <a:xfrm>
            <a:off x="1304925" y="1954396"/>
            <a:ext cx="5036344" cy="0"/>
          </a:xfrm>
          <a:prstGeom prst="line">
            <a:avLst/>
          </a:prstGeom>
          <a:ln w="12700">
            <a:solidFill>
              <a:srgbClr val="0077B5"/>
            </a:solidFill>
          </a:ln>
        </p:spPr>
        <p:style>
          <a:lnRef idx="1">
            <a:schemeClr val="accent1"/>
          </a:lnRef>
          <a:fillRef idx="0">
            <a:schemeClr val="accent1"/>
          </a:fillRef>
          <a:effectRef idx="0">
            <a:schemeClr val="accent1"/>
          </a:effectRef>
          <a:fontRef idx="minor">
            <a:schemeClr val="tx1"/>
          </a:fontRef>
        </p:style>
      </p:cxnSp>
      <p:sp>
        <p:nvSpPr>
          <p:cNvPr id="175" name="CaixaDeTexto 174">
            <a:extLst>
              <a:ext uri="{FF2B5EF4-FFF2-40B4-BE49-F238E27FC236}">
                <a16:creationId xmlns:a16="http://schemas.microsoft.com/office/drawing/2014/main" id="{617CED2B-28F6-895F-D8FE-F6ED2B04E887}"/>
              </a:ext>
            </a:extLst>
          </p:cNvPr>
          <p:cNvSpPr txBox="1"/>
          <p:nvPr/>
        </p:nvSpPr>
        <p:spPr>
          <a:xfrm>
            <a:off x="1541585" y="3819937"/>
            <a:ext cx="128895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sp>
        <p:nvSpPr>
          <p:cNvPr id="176" name="CaixaDeTexto 175">
            <a:extLst>
              <a:ext uri="{FF2B5EF4-FFF2-40B4-BE49-F238E27FC236}">
                <a16:creationId xmlns:a16="http://schemas.microsoft.com/office/drawing/2014/main" id="{CAF7C7A6-0CF9-23A3-D38F-8D2629888B4C}"/>
              </a:ext>
            </a:extLst>
          </p:cNvPr>
          <p:cNvSpPr txBox="1"/>
          <p:nvPr/>
        </p:nvSpPr>
        <p:spPr>
          <a:xfrm>
            <a:off x="4020587" y="3819937"/>
            <a:ext cx="128895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sp>
        <p:nvSpPr>
          <p:cNvPr id="177" name="CaixaDeTexto 176">
            <a:extLst>
              <a:ext uri="{FF2B5EF4-FFF2-40B4-BE49-F238E27FC236}">
                <a16:creationId xmlns:a16="http://schemas.microsoft.com/office/drawing/2014/main" id="{11807F3D-EBE5-4099-1193-49E7E6D95299}"/>
              </a:ext>
            </a:extLst>
          </p:cNvPr>
          <p:cNvSpPr txBox="1"/>
          <p:nvPr/>
        </p:nvSpPr>
        <p:spPr>
          <a:xfrm>
            <a:off x="6580454" y="3819937"/>
            <a:ext cx="128895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sp>
        <p:nvSpPr>
          <p:cNvPr id="178" name="CaixaDeTexto 177">
            <a:extLst>
              <a:ext uri="{FF2B5EF4-FFF2-40B4-BE49-F238E27FC236}">
                <a16:creationId xmlns:a16="http://schemas.microsoft.com/office/drawing/2014/main" id="{ABEE8F99-C3FF-B0FD-7421-719A2BFE3BF8}"/>
              </a:ext>
            </a:extLst>
          </p:cNvPr>
          <p:cNvSpPr txBox="1"/>
          <p:nvPr/>
        </p:nvSpPr>
        <p:spPr>
          <a:xfrm>
            <a:off x="1541585" y="4360371"/>
            <a:ext cx="128895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sp>
        <p:nvSpPr>
          <p:cNvPr id="179" name="CaixaDeTexto 178">
            <a:extLst>
              <a:ext uri="{FF2B5EF4-FFF2-40B4-BE49-F238E27FC236}">
                <a16:creationId xmlns:a16="http://schemas.microsoft.com/office/drawing/2014/main" id="{968AD119-3AE9-4490-56CC-48DD3946E1F5}"/>
              </a:ext>
            </a:extLst>
          </p:cNvPr>
          <p:cNvSpPr txBox="1"/>
          <p:nvPr/>
        </p:nvSpPr>
        <p:spPr>
          <a:xfrm>
            <a:off x="4020587" y="4360371"/>
            <a:ext cx="128895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sp>
        <p:nvSpPr>
          <p:cNvPr id="180" name="CaixaDeTexto 179">
            <a:extLst>
              <a:ext uri="{FF2B5EF4-FFF2-40B4-BE49-F238E27FC236}">
                <a16:creationId xmlns:a16="http://schemas.microsoft.com/office/drawing/2014/main" id="{9233FB68-310B-3951-1A77-7F5EFDCA9D81}"/>
              </a:ext>
            </a:extLst>
          </p:cNvPr>
          <p:cNvSpPr txBox="1"/>
          <p:nvPr/>
        </p:nvSpPr>
        <p:spPr>
          <a:xfrm>
            <a:off x="6580454" y="4360371"/>
            <a:ext cx="1288952"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R="0" lvl="0" indent="0" fontAlgn="auto">
              <a:lnSpc>
                <a:spcPct val="100000"/>
              </a:lnSpc>
              <a:spcBef>
                <a:spcPts val="0"/>
              </a:spcBef>
              <a:spcAft>
                <a:spcPts val="0"/>
              </a:spcAft>
              <a:buClrTx/>
              <a:buSzTx/>
              <a:buFontTx/>
              <a:buNone/>
              <a:tabLst/>
              <a:defRPr/>
            </a:pPr>
            <a:r>
              <a:rPr lang="pt-BR" sz="900" dirty="0">
                <a:solidFill>
                  <a:schemeClr val="tx1">
                    <a:lumMod val="50000"/>
                    <a:lumOff val="50000"/>
                  </a:schemeClr>
                </a:solidFill>
                <a:latin typeface="Heebo" pitchFamily="2" charset="-79"/>
                <a:cs typeface="Heebo" pitchFamily="2" charset="-79"/>
              </a:rPr>
              <a:t>Nome do cargo</a:t>
            </a:r>
          </a:p>
        </p:txBody>
      </p:sp>
      <p:pic>
        <p:nvPicPr>
          <p:cNvPr id="3" name="Picture 8" descr="business-woman - Print House">
            <a:extLst>
              <a:ext uri="{FF2B5EF4-FFF2-40B4-BE49-F238E27FC236}">
                <a16:creationId xmlns:a16="http://schemas.microsoft.com/office/drawing/2014/main" id="{7EE42A09-51E9-F58B-26FB-3FF674B446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 r="28122" b="58086"/>
          <a:stretch/>
        </p:blipFill>
        <p:spPr bwMode="auto">
          <a:xfrm>
            <a:off x="3536838" y="1116141"/>
            <a:ext cx="590609" cy="559589"/>
          </a:xfrm>
          <a:prstGeom prst="ellipse">
            <a:avLst/>
          </a:prstGeom>
          <a:noFill/>
          <a:ln w="12700">
            <a:solidFill>
              <a:srgbClr val="0077B5"/>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1D31942A-F47E-63CC-AC16-5E15F7EF20DE}"/>
              </a:ext>
            </a:extLst>
          </p:cNvPr>
          <p:cNvPicPr>
            <a:picLocks noChangeAspect="1" noChangeArrowheads="1"/>
          </p:cNvPicPr>
          <p:nvPr/>
        </p:nvPicPr>
        <p:blipFill rotWithShape="1">
          <a:blip r:embed="rId3"/>
          <a:srcRect l="8410" t="3437" r="8410" b="43958"/>
          <a:stretch/>
        </p:blipFill>
        <p:spPr bwMode="auto">
          <a:xfrm>
            <a:off x="1030140" y="2224977"/>
            <a:ext cx="590609" cy="559589"/>
          </a:xfrm>
          <a:prstGeom prst="ellipse">
            <a:avLst/>
          </a:prstGeom>
          <a:noFill/>
          <a:ln w="12700">
            <a:solidFill>
              <a:schemeClr val="accent3"/>
            </a:solidFill>
          </a:ln>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47A0A5F1-E3D6-FE0A-60F9-9879A196DE0B}"/>
              </a:ext>
            </a:extLst>
          </p:cNvPr>
          <p:cNvPicPr>
            <a:picLocks noChangeAspect="1" noChangeArrowheads="1"/>
          </p:cNvPicPr>
          <p:nvPr/>
        </p:nvPicPr>
        <p:blipFill rotWithShape="1">
          <a:blip r:embed="rId4"/>
          <a:srcRect l="19142" t="6552" r="30493" b="21942"/>
          <a:stretch/>
        </p:blipFill>
        <p:spPr bwMode="auto">
          <a:xfrm>
            <a:off x="3510004" y="2224977"/>
            <a:ext cx="590609" cy="559589"/>
          </a:xfrm>
          <a:prstGeom prst="ellipse">
            <a:avLst/>
          </a:prstGeom>
          <a:noFill/>
          <a:ln w="12700">
            <a:solidFill>
              <a:schemeClr val="accent5"/>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CC8C746-D9B2-7DCB-F85C-00C1578DA035}"/>
              </a:ext>
            </a:extLst>
          </p:cNvPr>
          <p:cNvPicPr>
            <a:picLocks noChangeAspect="1" noChangeArrowheads="1"/>
          </p:cNvPicPr>
          <p:nvPr/>
        </p:nvPicPr>
        <p:blipFill>
          <a:blip r:embed="rId5"/>
          <a:srcRect l="14819" r="14819"/>
          <a:stretch/>
        </p:blipFill>
        <p:spPr bwMode="auto">
          <a:xfrm>
            <a:off x="6081310" y="2224977"/>
            <a:ext cx="590609" cy="559589"/>
          </a:xfrm>
          <a:prstGeom prst="ellipse">
            <a:avLst/>
          </a:prstGeom>
          <a:noFill/>
          <a:ln w="12700">
            <a:solidFill>
              <a:schemeClr val="accent6"/>
            </a:solidFill>
          </a:ln>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676D3DB8-09B4-2A5D-C65D-EDFFC6EDDFF8}"/>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12" name="CaixaDeTexto 11">
            <a:extLst>
              <a:ext uri="{FF2B5EF4-FFF2-40B4-BE49-F238E27FC236}">
                <a16:creationId xmlns:a16="http://schemas.microsoft.com/office/drawing/2014/main" id="{39B19E1B-365B-BA5F-53E7-96AE1C3C7BC6}"/>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65884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val 68"/>
          <p:cNvSpPr/>
          <p:nvPr/>
        </p:nvSpPr>
        <p:spPr>
          <a:xfrm>
            <a:off x="2329335" y="3486885"/>
            <a:ext cx="424496" cy="4244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800" b="0" i="0" u="none" strike="noStrike" kern="1200" cap="none" spc="0" normalizeH="0" baseline="0" noProof="0" dirty="0">
              <a:ln>
                <a:noFill/>
              </a:ln>
              <a:solidFill>
                <a:prstClr val="white"/>
              </a:solidFill>
              <a:effectLst/>
              <a:uLnTx/>
              <a:uFillTx/>
              <a:latin typeface="Heebo" pitchFamily="2" charset="-79"/>
              <a:ea typeface="+mn-ea"/>
              <a:cs typeface="+mn-cs"/>
            </a:endParaRPr>
          </a:p>
        </p:txBody>
      </p:sp>
      <p:sp>
        <p:nvSpPr>
          <p:cNvPr id="70" name="Oval 69"/>
          <p:cNvSpPr/>
          <p:nvPr/>
        </p:nvSpPr>
        <p:spPr>
          <a:xfrm>
            <a:off x="1098007" y="3486885"/>
            <a:ext cx="424496" cy="4244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800" b="0" i="0" u="none" strike="noStrike" kern="1200" cap="none" spc="0" normalizeH="0" baseline="0" noProof="0" dirty="0">
              <a:ln>
                <a:noFill/>
              </a:ln>
              <a:solidFill>
                <a:prstClr val="white"/>
              </a:solidFill>
              <a:effectLst/>
              <a:uLnTx/>
              <a:uFillTx/>
              <a:latin typeface="Heebo" pitchFamily="2" charset="-79"/>
              <a:ea typeface="+mn-ea"/>
              <a:cs typeface="+mn-cs"/>
            </a:endParaRPr>
          </a:p>
        </p:txBody>
      </p:sp>
      <p:sp>
        <p:nvSpPr>
          <p:cNvPr id="71" name="Oval 70"/>
          <p:cNvSpPr/>
          <p:nvPr/>
        </p:nvSpPr>
        <p:spPr>
          <a:xfrm>
            <a:off x="4791990" y="3486885"/>
            <a:ext cx="424496" cy="4244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800" b="0" i="0" u="none" strike="noStrike" kern="1200" cap="none" spc="0" normalizeH="0" baseline="0" noProof="0" dirty="0">
              <a:ln>
                <a:noFill/>
              </a:ln>
              <a:solidFill>
                <a:prstClr val="white"/>
              </a:solidFill>
              <a:effectLst/>
              <a:uLnTx/>
              <a:uFillTx/>
              <a:latin typeface="Heebo" pitchFamily="2" charset="-79"/>
              <a:ea typeface="+mn-ea"/>
              <a:cs typeface="+mn-cs"/>
            </a:endParaRPr>
          </a:p>
        </p:txBody>
      </p:sp>
      <p:sp>
        <p:nvSpPr>
          <p:cNvPr id="72" name="Oval 71"/>
          <p:cNvSpPr/>
          <p:nvPr/>
        </p:nvSpPr>
        <p:spPr>
          <a:xfrm>
            <a:off x="3560662" y="3486885"/>
            <a:ext cx="424496" cy="4244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800" b="0" i="0" u="none" strike="noStrike" kern="1200" cap="none" spc="0" normalizeH="0" baseline="0" noProof="0" dirty="0">
              <a:ln>
                <a:noFill/>
              </a:ln>
              <a:solidFill>
                <a:prstClr val="white"/>
              </a:solidFill>
              <a:effectLst/>
              <a:uLnTx/>
              <a:uFillTx/>
              <a:latin typeface="Heebo" pitchFamily="2" charset="-79"/>
              <a:ea typeface="+mn-ea"/>
              <a:cs typeface="+mn-cs"/>
            </a:endParaRPr>
          </a:p>
        </p:txBody>
      </p:sp>
      <p:sp>
        <p:nvSpPr>
          <p:cNvPr id="73" name="Oval 72"/>
          <p:cNvSpPr/>
          <p:nvPr/>
        </p:nvSpPr>
        <p:spPr>
          <a:xfrm>
            <a:off x="7254644" y="3486885"/>
            <a:ext cx="424496" cy="4244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800" b="0" i="0" u="none" strike="noStrike" kern="1200" cap="none" spc="0" normalizeH="0" baseline="0" noProof="0" dirty="0">
              <a:ln>
                <a:noFill/>
              </a:ln>
              <a:solidFill>
                <a:prstClr val="white"/>
              </a:solidFill>
              <a:effectLst/>
              <a:uLnTx/>
              <a:uFillTx/>
              <a:latin typeface="Heebo" pitchFamily="2" charset="-79"/>
              <a:ea typeface="+mn-ea"/>
              <a:cs typeface="+mn-cs"/>
            </a:endParaRPr>
          </a:p>
        </p:txBody>
      </p:sp>
      <p:sp>
        <p:nvSpPr>
          <p:cNvPr id="74" name="Oval 73"/>
          <p:cNvSpPr/>
          <p:nvPr/>
        </p:nvSpPr>
        <p:spPr>
          <a:xfrm>
            <a:off x="6023316" y="3486885"/>
            <a:ext cx="424496" cy="4244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id-ID" sz="800" b="0" i="0" u="none" strike="noStrike" kern="1200" cap="none" spc="0" normalizeH="0" baseline="0" noProof="0" dirty="0">
              <a:ln>
                <a:noFill/>
              </a:ln>
              <a:solidFill>
                <a:prstClr val="white"/>
              </a:solidFill>
              <a:effectLst/>
              <a:uLnTx/>
              <a:uFillTx/>
              <a:latin typeface="Heebo" pitchFamily="2" charset="-79"/>
              <a:ea typeface="+mn-ea"/>
              <a:cs typeface="+mn-cs"/>
            </a:endParaRPr>
          </a:p>
        </p:txBody>
      </p:sp>
      <p:grpSp>
        <p:nvGrpSpPr>
          <p:cNvPr id="75" name="Group 74"/>
          <p:cNvGrpSpPr/>
          <p:nvPr/>
        </p:nvGrpSpPr>
        <p:grpSpPr>
          <a:xfrm>
            <a:off x="1923979" y="1888191"/>
            <a:ext cx="4929188" cy="373124"/>
            <a:chOff x="2809875" y="2667000"/>
            <a:chExt cx="6572250" cy="497498"/>
          </a:xfrm>
        </p:grpSpPr>
        <p:cxnSp>
          <p:nvCxnSpPr>
            <p:cNvPr id="76" name="Straight Connector 75"/>
            <p:cNvCxnSpPr/>
            <p:nvPr/>
          </p:nvCxnSpPr>
          <p:spPr>
            <a:xfrm>
              <a:off x="2809875" y="3164498"/>
              <a:ext cx="65722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96000" y="2667000"/>
              <a:ext cx="0" cy="497498"/>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4113332" y="2931179"/>
            <a:ext cx="550483" cy="767953"/>
            <a:chOff x="5729012" y="4057650"/>
            <a:chExt cx="733977" cy="1023937"/>
          </a:xfrm>
        </p:grpSpPr>
        <p:cxnSp>
          <p:nvCxnSpPr>
            <p:cNvPr id="79" name="Straight Connector 78"/>
            <p:cNvCxnSpPr/>
            <p:nvPr/>
          </p:nvCxnSpPr>
          <p:spPr>
            <a:xfrm>
              <a:off x="6096000" y="4057650"/>
              <a:ext cx="0" cy="1019175"/>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29012" y="5081587"/>
              <a:ext cx="73397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1650677" y="2931179"/>
            <a:ext cx="550483" cy="767953"/>
            <a:chOff x="2452412" y="4057650"/>
            <a:chExt cx="733977" cy="1023937"/>
          </a:xfrm>
        </p:grpSpPr>
        <p:cxnSp>
          <p:nvCxnSpPr>
            <p:cNvPr id="82" name="Straight Connector 81"/>
            <p:cNvCxnSpPr/>
            <p:nvPr/>
          </p:nvCxnSpPr>
          <p:spPr>
            <a:xfrm>
              <a:off x="2819400" y="4057650"/>
              <a:ext cx="0" cy="1019175"/>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452412" y="5081587"/>
              <a:ext cx="73397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6575987" y="2931179"/>
            <a:ext cx="550483" cy="767953"/>
            <a:chOff x="2452412" y="4057650"/>
            <a:chExt cx="733977" cy="1023937"/>
          </a:xfrm>
        </p:grpSpPr>
        <p:cxnSp>
          <p:nvCxnSpPr>
            <p:cNvPr id="85" name="Straight Connector 84"/>
            <p:cNvCxnSpPr/>
            <p:nvPr/>
          </p:nvCxnSpPr>
          <p:spPr>
            <a:xfrm>
              <a:off x="2819400" y="4057650"/>
              <a:ext cx="0" cy="1019175"/>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452412" y="5081587"/>
              <a:ext cx="73397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1" name="Freeform 3447"/>
          <p:cNvSpPr>
            <a:spLocks noEditPoints="1"/>
          </p:cNvSpPr>
          <p:nvPr/>
        </p:nvSpPr>
        <p:spPr bwMode="auto">
          <a:xfrm>
            <a:off x="3643250" y="3569472"/>
            <a:ext cx="259319" cy="259319"/>
          </a:xfrm>
          <a:custGeom>
            <a:avLst/>
            <a:gdLst>
              <a:gd name="T0" fmla="*/ 482 w 720"/>
              <a:gd name="T1" fmla="*/ 537 h 721"/>
              <a:gd name="T2" fmla="*/ 445 w 720"/>
              <a:gd name="T3" fmla="*/ 450 h 721"/>
              <a:gd name="T4" fmla="*/ 477 w 720"/>
              <a:gd name="T5" fmla="*/ 370 h 721"/>
              <a:gd name="T6" fmla="*/ 495 w 720"/>
              <a:gd name="T7" fmla="*/ 345 h 721"/>
              <a:gd name="T8" fmla="*/ 488 w 720"/>
              <a:gd name="T9" fmla="*/ 298 h 721"/>
              <a:gd name="T10" fmla="*/ 493 w 720"/>
              <a:gd name="T11" fmla="*/ 246 h 721"/>
              <a:gd name="T12" fmla="*/ 486 w 720"/>
              <a:gd name="T13" fmla="*/ 178 h 721"/>
              <a:gd name="T14" fmla="*/ 450 w 720"/>
              <a:gd name="T15" fmla="*/ 148 h 721"/>
              <a:gd name="T16" fmla="*/ 351 w 720"/>
              <a:gd name="T17" fmla="*/ 139 h 721"/>
              <a:gd name="T18" fmla="*/ 283 w 720"/>
              <a:gd name="T19" fmla="*/ 170 h 721"/>
              <a:gd name="T20" fmla="*/ 251 w 720"/>
              <a:gd name="T21" fmla="*/ 184 h 721"/>
              <a:gd name="T22" fmla="*/ 229 w 720"/>
              <a:gd name="T23" fmla="*/ 218 h 721"/>
              <a:gd name="T24" fmla="*/ 240 w 720"/>
              <a:gd name="T25" fmla="*/ 292 h 721"/>
              <a:gd name="T26" fmla="*/ 223 w 720"/>
              <a:gd name="T27" fmla="*/ 331 h 721"/>
              <a:gd name="T28" fmla="*/ 235 w 720"/>
              <a:gd name="T29" fmla="*/ 364 h 721"/>
              <a:gd name="T30" fmla="*/ 260 w 720"/>
              <a:gd name="T31" fmla="*/ 433 h 721"/>
              <a:gd name="T32" fmla="*/ 272 w 720"/>
              <a:gd name="T33" fmla="*/ 524 h 721"/>
              <a:gd name="T34" fmla="*/ 133 w 720"/>
              <a:gd name="T35" fmla="*/ 573 h 721"/>
              <a:gd name="T36" fmla="*/ 65 w 720"/>
              <a:gd name="T37" fmla="*/ 523 h 721"/>
              <a:gd name="T38" fmla="*/ 32 w 720"/>
              <a:gd name="T39" fmla="*/ 437 h 721"/>
              <a:gd name="T40" fmla="*/ 24 w 720"/>
              <a:gd name="T41" fmla="*/ 343 h 721"/>
              <a:gd name="T42" fmla="*/ 43 w 720"/>
              <a:gd name="T43" fmla="*/ 244 h 721"/>
              <a:gd name="T44" fmla="*/ 91 w 720"/>
              <a:gd name="T45" fmla="*/ 160 h 721"/>
              <a:gd name="T46" fmla="*/ 159 w 720"/>
              <a:gd name="T47" fmla="*/ 92 h 721"/>
              <a:gd name="T48" fmla="*/ 244 w 720"/>
              <a:gd name="T49" fmla="*/ 44 h 721"/>
              <a:gd name="T50" fmla="*/ 342 w 720"/>
              <a:gd name="T51" fmla="*/ 25 h 721"/>
              <a:gd name="T52" fmla="*/ 444 w 720"/>
              <a:gd name="T53" fmla="*/ 35 h 721"/>
              <a:gd name="T54" fmla="*/ 534 w 720"/>
              <a:gd name="T55" fmla="*/ 72 h 721"/>
              <a:gd name="T56" fmla="*/ 608 w 720"/>
              <a:gd name="T57" fmla="*/ 134 h 721"/>
              <a:gd name="T58" fmla="*/ 663 w 720"/>
              <a:gd name="T59" fmla="*/ 215 h 721"/>
              <a:gd name="T60" fmla="*/ 692 w 720"/>
              <a:gd name="T61" fmla="*/ 310 h 721"/>
              <a:gd name="T62" fmla="*/ 693 w 720"/>
              <a:gd name="T63" fmla="*/ 408 h 721"/>
              <a:gd name="T64" fmla="*/ 669 w 720"/>
              <a:gd name="T65" fmla="*/ 495 h 721"/>
              <a:gd name="T66" fmla="*/ 620 w 720"/>
              <a:gd name="T67" fmla="*/ 573 h 721"/>
              <a:gd name="T68" fmla="*/ 287 w 720"/>
              <a:gd name="T69" fmla="*/ 7 h 721"/>
              <a:gd name="T70" fmla="*/ 188 w 720"/>
              <a:gd name="T71" fmla="*/ 44 h 721"/>
              <a:gd name="T72" fmla="*/ 105 w 720"/>
              <a:gd name="T73" fmla="*/ 106 h 721"/>
              <a:gd name="T74" fmla="*/ 43 w 720"/>
              <a:gd name="T75" fmla="*/ 189 h 721"/>
              <a:gd name="T76" fmla="*/ 6 w 720"/>
              <a:gd name="T77" fmla="*/ 288 h 721"/>
              <a:gd name="T78" fmla="*/ 1 w 720"/>
              <a:gd name="T79" fmla="*/ 395 h 721"/>
              <a:gd name="T80" fmla="*/ 25 w 720"/>
              <a:gd name="T81" fmla="*/ 495 h 721"/>
              <a:gd name="T82" fmla="*/ 75 w 720"/>
              <a:gd name="T83" fmla="*/ 582 h 721"/>
              <a:gd name="T84" fmla="*/ 98 w 720"/>
              <a:gd name="T85" fmla="*/ 609 h 721"/>
              <a:gd name="T86" fmla="*/ 98 w 720"/>
              <a:gd name="T87" fmla="*/ 609 h 721"/>
              <a:gd name="T88" fmla="*/ 98 w 720"/>
              <a:gd name="T89" fmla="*/ 609 h 721"/>
              <a:gd name="T90" fmla="*/ 98 w 720"/>
              <a:gd name="T91" fmla="*/ 609 h 721"/>
              <a:gd name="T92" fmla="*/ 98 w 720"/>
              <a:gd name="T93" fmla="*/ 609 h 721"/>
              <a:gd name="T94" fmla="*/ 172 w 720"/>
              <a:gd name="T95" fmla="*/ 666 h 721"/>
              <a:gd name="T96" fmla="*/ 272 w 720"/>
              <a:gd name="T97" fmla="*/ 709 h 721"/>
              <a:gd name="T98" fmla="*/ 377 w 720"/>
              <a:gd name="T99" fmla="*/ 721 h 721"/>
              <a:gd name="T100" fmla="*/ 482 w 720"/>
              <a:gd name="T101" fmla="*/ 698 h 721"/>
              <a:gd name="T102" fmla="*/ 579 w 720"/>
              <a:gd name="T103" fmla="*/ 645 h 721"/>
              <a:gd name="T104" fmla="*/ 633 w 720"/>
              <a:gd name="T105" fmla="*/ 596 h 721"/>
              <a:gd name="T106" fmla="*/ 688 w 720"/>
              <a:gd name="T107" fmla="*/ 510 h 721"/>
              <a:gd name="T108" fmla="*/ 716 w 720"/>
              <a:gd name="T109" fmla="*/ 413 h 721"/>
              <a:gd name="T110" fmla="*/ 716 w 720"/>
              <a:gd name="T111" fmla="*/ 306 h 721"/>
              <a:gd name="T112" fmla="*/ 685 w 720"/>
              <a:gd name="T113" fmla="*/ 205 h 721"/>
              <a:gd name="T114" fmla="*/ 626 w 720"/>
              <a:gd name="T115" fmla="*/ 119 h 721"/>
              <a:gd name="T116" fmla="*/ 547 w 720"/>
              <a:gd name="T117" fmla="*/ 52 h 721"/>
              <a:gd name="T118" fmla="*/ 450 w 720"/>
              <a:gd name="T119" fmla="*/ 12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0" h="721">
                <a:moveTo>
                  <a:pt x="610" y="585"/>
                </a:moveTo>
                <a:lnTo>
                  <a:pt x="594" y="578"/>
                </a:lnTo>
                <a:lnTo>
                  <a:pt x="571" y="568"/>
                </a:lnTo>
                <a:lnTo>
                  <a:pt x="539" y="558"/>
                </a:lnTo>
                <a:lnTo>
                  <a:pt x="499" y="542"/>
                </a:lnTo>
                <a:lnTo>
                  <a:pt x="482" y="537"/>
                </a:lnTo>
                <a:lnTo>
                  <a:pt x="466" y="531"/>
                </a:lnTo>
                <a:lnTo>
                  <a:pt x="449" y="524"/>
                </a:lnTo>
                <a:lnTo>
                  <a:pt x="432" y="519"/>
                </a:lnTo>
                <a:lnTo>
                  <a:pt x="432" y="459"/>
                </a:lnTo>
                <a:lnTo>
                  <a:pt x="439" y="455"/>
                </a:lnTo>
                <a:lnTo>
                  <a:pt x="445" y="450"/>
                </a:lnTo>
                <a:lnTo>
                  <a:pt x="453" y="442"/>
                </a:lnTo>
                <a:lnTo>
                  <a:pt x="459" y="433"/>
                </a:lnTo>
                <a:lnTo>
                  <a:pt x="466" y="422"/>
                </a:lnTo>
                <a:lnTo>
                  <a:pt x="471" y="406"/>
                </a:lnTo>
                <a:lnTo>
                  <a:pt x="476" y="390"/>
                </a:lnTo>
                <a:lnTo>
                  <a:pt x="477" y="370"/>
                </a:lnTo>
                <a:lnTo>
                  <a:pt x="481" y="368"/>
                </a:lnTo>
                <a:lnTo>
                  <a:pt x="485" y="364"/>
                </a:lnTo>
                <a:lnTo>
                  <a:pt x="488" y="361"/>
                </a:lnTo>
                <a:lnTo>
                  <a:pt x="490" y="357"/>
                </a:lnTo>
                <a:lnTo>
                  <a:pt x="493" y="351"/>
                </a:lnTo>
                <a:lnTo>
                  <a:pt x="495" y="345"/>
                </a:lnTo>
                <a:lnTo>
                  <a:pt x="497" y="338"/>
                </a:lnTo>
                <a:lnTo>
                  <a:pt x="497" y="331"/>
                </a:lnTo>
                <a:lnTo>
                  <a:pt x="495" y="318"/>
                </a:lnTo>
                <a:lnTo>
                  <a:pt x="493" y="307"/>
                </a:lnTo>
                <a:lnTo>
                  <a:pt x="490" y="302"/>
                </a:lnTo>
                <a:lnTo>
                  <a:pt x="488" y="298"/>
                </a:lnTo>
                <a:lnTo>
                  <a:pt x="484" y="295"/>
                </a:lnTo>
                <a:lnTo>
                  <a:pt x="480" y="292"/>
                </a:lnTo>
                <a:lnTo>
                  <a:pt x="481" y="292"/>
                </a:lnTo>
                <a:lnTo>
                  <a:pt x="481" y="291"/>
                </a:lnTo>
                <a:lnTo>
                  <a:pt x="488" y="270"/>
                </a:lnTo>
                <a:lnTo>
                  <a:pt x="493" y="246"/>
                </a:lnTo>
                <a:lnTo>
                  <a:pt x="495" y="232"/>
                </a:lnTo>
                <a:lnTo>
                  <a:pt x="495" y="219"/>
                </a:lnTo>
                <a:lnTo>
                  <a:pt x="495" y="205"/>
                </a:lnTo>
                <a:lnTo>
                  <a:pt x="493" y="191"/>
                </a:lnTo>
                <a:lnTo>
                  <a:pt x="490" y="184"/>
                </a:lnTo>
                <a:lnTo>
                  <a:pt x="486" y="178"/>
                </a:lnTo>
                <a:lnTo>
                  <a:pt x="482" y="171"/>
                </a:lnTo>
                <a:lnTo>
                  <a:pt x="477" y="165"/>
                </a:lnTo>
                <a:lnTo>
                  <a:pt x="472" y="161"/>
                </a:lnTo>
                <a:lnTo>
                  <a:pt x="466" y="156"/>
                </a:lnTo>
                <a:lnTo>
                  <a:pt x="458" y="152"/>
                </a:lnTo>
                <a:lnTo>
                  <a:pt x="450" y="148"/>
                </a:lnTo>
                <a:lnTo>
                  <a:pt x="434" y="143"/>
                </a:lnTo>
                <a:lnTo>
                  <a:pt x="417" y="139"/>
                </a:lnTo>
                <a:lnTo>
                  <a:pt x="400" y="137"/>
                </a:lnTo>
                <a:lnTo>
                  <a:pt x="382" y="137"/>
                </a:lnTo>
                <a:lnTo>
                  <a:pt x="367" y="137"/>
                </a:lnTo>
                <a:lnTo>
                  <a:pt x="351" y="139"/>
                </a:lnTo>
                <a:lnTo>
                  <a:pt x="335" y="142"/>
                </a:lnTo>
                <a:lnTo>
                  <a:pt x="321" y="147"/>
                </a:lnTo>
                <a:lnTo>
                  <a:pt x="306" y="152"/>
                </a:lnTo>
                <a:lnTo>
                  <a:pt x="294" y="160"/>
                </a:lnTo>
                <a:lnTo>
                  <a:pt x="288" y="165"/>
                </a:lnTo>
                <a:lnTo>
                  <a:pt x="283" y="170"/>
                </a:lnTo>
                <a:lnTo>
                  <a:pt x="279" y="175"/>
                </a:lnTo>
                <a:lnTo>
                  <a:pt x="276" y="180"/>
                </a:lnTo>
                <a:lnTo>
                  <a:pt x="269" y="180"/>
                </a:lnTo>
                <a:lnTo>
                  <a:pt x="262" y="182"/>
                </a:lnTo>
                <a:lnTo>
                  <a:pt x="256" y="183"/>
                </a:lnTo>
                <a:lnTo>
                  <a:pt x="251" y="184"/>
                </a:lnTo>
                <a:lnTo>
                  <a:pt x="244" y="189"/>
                </a:lnTo>
                <a:lnTo>
                  <a:pt x="237" y="196"/>
                </a:lnTo>
                <a:lnTo>
                  <a:pt x="235" y="201"/>
                </a:lnTo>
                <a:lnTo>
                  <a:pt x="232" y="206"/>
                </a:lnTo>
                <a:lnTo>
                  <a:pt x="231" y="211"/>
                </a:lnTo>
                <a:lnTo>
                  <a:pt x="229" y="218"/>
                </a:lnTo>
                <a:lnTo>
                  <a:pt x="228" y="230"/>
                </a:lnTo>
                <a:lnTo>
                  <a:pt x="229" y="243"/>
                </a:lnTo>
                <a:lnTo>
                  <a:pt x="233" y="269"/>
                </a:lnTo>
                <a:lnTo>
                  <a:pt x="240" y="291"/>
                </a:lnTo>
                <a:lnTo>
                  <a:pt x="240" y="292"/>
                </a:lnTo>
                <a:lnTo>
                  <a:pt x="240" y="292"/>
                </a:lnTo>
                <a:lnTo>
                  <a:pt x="236" y="295"/>
                </a:lnTo>
                <a:lnTo>
                  <a:pt x="232" y="298"/>
                </a:lnTo>
                <a:lnTo>
                  <a:pt x="229" y="302"/>
                </a:lnTo>
                <a:lnTo>
                  <a:pt x="227" y="307"/>
                </a:lnTo>
                <a:lnTo>
                  <a:pt x="224" y="318"/>
                </a:lnTo>
                <a:lnTo>
                  <a:pt x="223" y="331"/>
                </a:lnTo>
                <a:lnTo>
                  <a:pt x="223" y="337"/>
                </a:lnTo>
                <a:lnTo>
                  <a:pt x="224" y="343"/>
                </a:lnTo>
                <a:lnTo>
                  <a:pt x="226" y="350"/>
                </a:lnTo>
                <a:lnTo>
                  <a:pt x="228" y="355"/>
                </a:lnTo>
                <a:lnTo>
                  <a:pt x="231" y="360"/>
                </a:lnTo>
                <a:lnTo>
                  <a:pt x="235" y="364"/>
                </a:lnTo>
                <a:lnTo>
                  <a:pt x="237" y="368"/>
                </a:lnTo>
                <a:lnTo>
                  <a:pt x="242" y="370"/>
                </a:lnTo>
                <a:lnTo>
                  <a:pt x="244" y="390"/>
                </a:lnTo>
                <a:lnTo>
                  <a:pt x="249" y="406"/>
                </a:lnTo>
                <a:lnTo>
                  <a:pt x="254" y="422"/>
                </a:lnTo>
                <a:lnTo>
                  <a:pt x="260" y="433"/>
                </a:lnTo>
                <a:lnTo>
                  <a:pt x="267" y="442"/>
                </a:lnTo>
                <a:lnTo>
                  <a:pt x="274" y="450"/>
                </a:lnTo>
                <a:lnTo>
                  <a:pt x="281" y="455"/>
                </a:lnTo>
                <a:lnTo>
                  <a:pt x="287" y="459"/>
                </a:lnTo>
                <a:lnTo>
                  <a:pt x="287" y="519"/>
                </a:lnTo>
                <a:lnTo>
                  <a:pt x="272" y="524"/>
                </a:lnTo>
                <a:lnTo>
                  <a:pt x="256" y="530"/>
                </a:lnTo>
                <a:lnTo>
                  <a:pt x="241" y="535"/>
                </a:lnTo>
                <a:lnTo>
                  <a:pt x="226" y="540"/>
                </a:lnTo>
                <a:lnTo>
                  <a:pt x="193" y="550"/>
                </a:lnTo>
                <a:lnTo>
                  <a:pt x="161" y="562"/>
                </a:lnTo>
                <a:lnTo>
                  <a:pt x="133" y="573"/>
                </a:lnTo>
                <a:lnTo>
                  <a:pt x="110" y="586"/>
                </a:lnTo>
                <a:lnTo>
                  <a:pt x="100" y="573"/>
                </a:lnTo>
                <a:lnTo>
                  <a:pt x="89" y="562"/>
                </a:lnTo>
                <a:lnTo>
                  <a:pt x="80" y="549"/>
                </a:lnTo>
                <a:lnTo>
                  <a:pt x="73" y="536"/>
                </a:lnTo>
                <a:lnTo>
                  <a:pt x="65" y="523"/>
                </a:lnTo>
                <a:lnTo>
                  <a:pt x="57" y="509"/>
                </a:lnTo>
                <a:lnTo>
                  <a:pt x="51" y="495"/>
                </a:lnTo>
                <a:lnTo>
                  <a:pt x="46" y="481"/>
                </a:lnTo>
                <a:lnTo>
                  <a:pt x="41" y="467"/>
                </a:lnTo>
                <a:lnTo>
                  <a:pt x="35" y="453"/>
                </a:lnTo>
                <a:lnTo>
                  <a:pt x="32" y="437"/>
                </a:lnTo>
                <a:lnTo>
                  <a:pt x="29" y="422"/>
                </a:lnTo>
                <a:lnTo>
                  <a:pt x="26" y="408"/>
                </a:lnTo>
                <a:lnTo>
                  <a:pt x="25" y="392"/>
                </a:lnTo>
                <a:lnTo>
                  <a:pt x="24" y="377"/>
                </a:lnTo>
                <a:lnTo>
                  <a:pt x="23" y="360"/>
                </a:lnTo>
                <a:lnTo>
                  <a:pt x="24" y="343"/>
                </a:lnTo>
                <a:lnTo>
                  <a:pt x="25" y="327"/>
                </a:lnTo>
                <a:lnTo>
                  <a:pt x="26" y="310"/>
                </a:lnTo>
                <a:lnTo>
                  <a:pt x="30" y="293"/>
                </a:lnTo>
                <a:lnTo>
                  <a:pt x="34" y="277"/>
                </a:lnTo>
                <a:lnTo>
                  <a:pt x="38" y="261"/>
                </a:lnTo>
                <a:lnTo>
                  <a:pt x="43" y="244"/>
                </a:lnTo>
                <a:lnTo>
                  <a:pt x="50" y="230"/>
                </a:lnTo>
                <a:lnTo>
                  <a:pt x="56" y="215"/>
                </a:lnTo>
                <a:lnTo>
                  <a:pt x="64" y="201"/>
                </a:lnTo>
                <a:lnTo>
                  <a:pt x="71" y="187"/>
                </a:lnTo>
                <a:lnTo>
                  <a:pt x="80" y="173"/>
                </a:lnTo>
                <a:lnTo>
                  <a:pt x="91" y="160"/>
                </a:lnTo>
                <a:lnTo>
                  <a:pt x="100" y="147"/>
                </a:lnTo>
                <a:lnTo>
                  <a:pt x="111" y="134"/>
                </a:lnTo>
                <a:lnTo>
                  <a:pt x="122" y="122"/>
                </a:lnTo>
                <a:lnTo>
                  <a:pt x="133" y="112"/>
                </a:lnTo>
                <a:lnTo>
                  <a:pt x="146" y="101"/>
                </a:lnTo>
                <a:lnTo>
                  <a:pt x="159" y="92"/>
                </a:lnTo>
                <a:lnTo>
                  <a:pt x="172" y="81"/>
                </a:lnTo>
                <a:lnTo>
                  <a:pt x="186" y="72"/>
                </a:lnTo>
                <a:lnTo>
                  <a:pt x="200" y="65"/>
                </a:lnTo>
                <a:lnTo>
                  <a:pt x="214" y="57"/>
                </a:lnTo>
                <a:lnTo>
                  <a:pt x="229" y="51"/>
                </a:lnTo>
                <a:lnTo>
                  <a:pt x="244" y="44"/>
                </a:lnTo>
                <a:lnTo>
                  <a:pt x="260" y="39"/>
                </a:lnTo>
                <a:lnTo>
                  <a:pt x="276" y="35"/>
                </a:lnTo>
                <a:lnTo>
                  <a:pt x="292" y="31"/>
                </a:lnTo>
                <a:lnTo>
                  <a:pt x="309" y="27"/>
                </a:lnTo>
                <a:lnTo>
                  <a:pt x="326" y="26"/>
                </a:lnTo>
                <a:lnTo>
                  <a:pt x="342" y="25"/>
                </a:lnTo>
                <a:lnTo>
                  <a:pt x="359" y="24"/>
                </a:lnTo>
                <a:lnTo>
                  <a:pt x="377" y="25"/>
                </a:lnTo>
                <a:lnTo>
                  <a:pt x="394" y="26"/>
                </a:lnTo>
                <a:lnTo>
                  <a:pt x="410" y="27"/>
                </a:lnTo>
                <a:lnTo>
                  <a:pt x="427" y="31"/>
                </a:lnTo>
                <a:lnTo>
                  <a:pt x="444" y="35"/>
                </a:lnTo>
                <a:lnTo>
                  <a:pt x="459" y="39"/>
                </a:lnTo>
                <a:lnTo>
                  <a:pt x="475" y="44"/>
                </a:lnTo>
                <a:lnTo>
                  <a:pt x="490" y="51"/>
                </a:lnTo>
                <a:lnTo>
                  <a:pt x="506" y="57"/>
                </a:lnTo>
                <a:lnTo>
                  <a:pt x="520" y="65"/>
                </a:lnTo>
                <a:lnTo>
                  <a:pt x="534" y="72"/>
                </a:lnTo>
                <a:lnTo>
                  <a:pt x="548" y="81"/>
                </a:lnTo>
                <a:lnTo>
                  <a:pt x="561" y="92"/>
                </a:lnTo>
                <a:lnTo>
                  <a:pt x="574" y="101"/>
                </a:lnTo>
                <a:lnTo>
                  <a:pt x="586" y="112"/>
                </a:lnTo>
                <a:lnTo>
                  <a:pt x="598" y="122"/>
                </a:lnTo>
                <a:lnTo>
                  <a:pt x="608" y="134"/>
                </a:lnTo>
                <a:lnTo>
                  <a:pt x="620" y="147"/>
                </a:lnTo>
                <a:lnTo>
                  <a:pt x="629" y="160"/>
                </a:lnTo>
                <a:lnTo>
                  <a:pt x="639" y="173"/>
                </a:lnTo>
                <a:lnTo>
                  <a:pt x="648" y="187"/>
                </a:lnTo>
                <a:lnTo>
                  <a:pt x="656" y="201"/>
                </a:lnTo>
                <a:lnTo>
                  <a:pt x="663" y="215"/>
                </a:lnTo>
                <a:lnTo>
                  <a:pt x="670" y="230"/>
                </a:lnTo>
                <a:lnTo>
                  <a:pt x="676" y="244"/>
                </a:lnTo>
                <a:lnTo>
                  <a:pt x="681" y="261"/>
                </a:lnTo>
                <a:lnTo>
                  <a:pt x="685" y="277"/>
                </a:lnTo>
                <a:lnTo>
                  <a:pt x="689" y="293"/>
                </a:lnTo>
                <a:lnTo>
                  <a:pt x="692" y="310"/>
                </a:lnTo>
                <a:lnTo>
                  <a:pt x="694" y="327"/>
                </a:lnTo>
                <a:lnTo>
                  <a:pt x="696" y="343"/>
                </a:lnTo>
                <a:lnTo>
                  <a:pt x="697" y="360"/>
                </a:lnTo>
                <a:lnTo>
                  <a:pt x="696" y="377"/>
                </a:lnTo>
                <a:lnTo>
                  <a:pt x="694" y="392"/>
                </a:lnTo>
                <a:lnTo>
                  <a:pt x="693" y="408"/>
                </a:lnTo>
                <a:lnTo>
                  <a:pt x="690" y="422"/>
                </a:lnTo>
                <a:lnTo>
                  <a:pt x="688" y="437"/>
                </a:lnTo>
                <a:lnTo>
                  <a:pt x="684" y="453"/>
                </a:lnTo>
                <a:lnTo>
                  <a:pt x="679" y="467"/>
                </a:lnTo>
                <a:lnTo>
                  <a:pt x="674" y="481"/>
                </a:lnTo>
                <a:lnTo>
                  <a:pt x="669" y="495"/>
                </a:lnTo>
                <a:lnTo>
                  <a:pt x="662" y="509"/>
                </a:lnTo>
                <a:lnTo>
                  <a:pt x="654" y="523"/>
                </a:lnTo>
                <a:lnTo>
                  <a:pt x="647" y="536"/>
                </a:lnTo>
                <a:lnTo>
                  <a:pt x="639" y="549"/>
                </a:lnTo>
                <a:lnTo>
                  <a:pt x="630" y="562"/>
                </a:lnTo>
                <a:lnTo>
                  <a:pt x="620" y="573"/>
                </a:lnTo>
                <a:lnTo>
                  <a:pt x="610" y="585"/>
                </a:lnTo>
                <a:close/>
                <a:moveTo>
                  <a:pt x="359" y="0"/>
                </a:moveTo>
                <a:lnTo>
                  <a:pt x="341" y="0"/>
                </a:lnTo>
                <a:lnTo>
                  <a:pt x="323" y="2"/>
                </a:lnTo>
                <a:lnTo>
                  <a:pt x="305" y="4"/>
                </a:lnTo>
                <a:lnTo>
                  <a:pt x="287" y="7"/>
                </a:lnTo>
                <a:lnTo>
                  <a:pt x="269" y="12"/>
                </a:lnTo>
                <a:lnTo>
                  <a:pt x="253" y="16"/>
                </a:lnTo>
                <a:lnTo>
                  <a:pt x="236" y="22"/>
                </a:lnTo>
                <a:lnTo>
                  <a:pt x="219" y="29"/>
                </a:lnTo>
                <a:lnTo>
                  <a:pt x="204" y="35"/>
                </a:lnTo>
                <a:lnTo>
                  <a:pt x="188" y="44"/>
                </a:lnTo>
                <a:lnTo>
                  <a:pt x="173" y="52"/>
                </a:lnTo>
                <a:lnTo>
                  <a:pt x="159" y="62"/>
                </a:lnTo>
                <a:lnTo>
                  <a:pt x="145" y="72"/>
                </a:lnTo>
                <a:lnTo>
                  <a:pt x="131" y="83"/>
                </a:lnTo>
                <a:lnTo>
                  <a:pt x="118" y="94"/>
                </a:lnTo>
                <a:lnTo>
                  <a:pt x="105" y="106"/>
                </a:lnTo>
                <a:lnTo>
                  <a:pt x="93" y="119"/>
                </a:lnTo>
                <a:lnTo>
                  <a:pt x="82" y="131"/>
                </a:lnTo>
                <a:lnTo>
                  <a:pt x="71" y="146"/>
                </a:lnTo>
                <a:lnTo>
                  <a:pt x="61" y="160"/>
                </a:lnTo>
                <a:lnTo>
                  <a:pt x="51" y="174"/>
                </a:lnTo>
                <a:lnTo>
                  <a:pt x="43" y="189"/>
                </a:lnTo>
                <a:lnTo>
                  <a:pt x="34" y="205"/>
                </a:lnTo>
                <a:lnTo>
                  <a:pt x="28" y="220"/>
                </a:lnTo>
                <a:lnTo>
                  <a:pt x="21" y="237"/>
                </a:lnTo>
                <a:lnTo>
                  <a:pt x="15" y="253"/>
                </a:lnTo>
                <a:lnTo>
                  <a:pt x="11" y="270"/>
                </a:lnTo>
                <a:lnTo>
                  <a:pt x="6" y="288"/>
                </a:lnTo>
                <a:lnTo>
                  <a:pt x="3" y="306"/>
                </a:lnTo>
                <a:lnTo>
                  <a:pt x="1" y="324"/>
                </a:lnTo>
                <a:lnTo>
                  <a:pt x="0" y="342"/>
                </a:lnTo>
                <a:lnTo>
                  <a:pt x="0" y="360"/>
                </a:lnTo>
                <a:lnTo>
                  <a:pt x="0" y="378"/>
                </a:lnTo>
                <a:lnTo>
                  <a:pt x="1" y="395"/>
                </a:lnTo>
                <a:lnTo>
                  <a:pt x="3" y="413"/>
                </a:lnTo>
                <a:lnTo>
                  <a:pt x="6" y="429"/>
                </a:lnTo>
                <a:lnTo>
                  <a:pt x="10" y="446"/>
                </a:lnTo>
                <a:lnTo>
                  <a:pt x="14" y="463"/>
                </a:lnTo>
                <a:lnTo>
                  <a:pt x="19" y="478"/>
                </a:lnTo>
                <a:lnTo>
                  <a:pt x="25" y="495"/>
                </a:lnTo>
                <a:lnTo>
                  <a:pt x="32" y="510"/>
                </a:lnTo>
                <a:lnTo>
                  <a:pt x="39" y="526"/>
                </a:lnTo>
                <a:lnTo>
                  <a:pt x="47" y="540"/>
                </a:lnTo>
                <a:lnTo>
                  <a:pt x="56" y="555"/>
                </a:lnTo>
                <a:lnTo>
                  <a:pt x="65" y="569"/>
                </a:lnTo>
                <a:lnTo>
                  <a:pt x="75" y="582"/>
                </a:lnTo>
                <a:lnTo>
                  <a:pt x="87" y="596"/>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113" y="622"/>
                </a:lnTo>
                <a:lnTo>
                  <a:pt x="127" y="635"/>
                </a:lnTo>
                <a:lnTo>
                  <a:pt x="141" y="645"/>
                </a:lnTo>
                <a:lnTo>
                  <a:pt x="156" y="657"/>
                </a:lnTo>
                <a:lnTo>
                  <a:pt x="172" y="666"/>
                </a:lnTo>
                <a:lnTo>
                  <a:pt x="187" y="676"/>
                </a:lnTo>
                <a:lnTo>
                  <a:pt x="204" y="684"/>
                </a:lnTo>
                <a:lnTo>
                  <a:pt x="220" y="691"/>
                </a:lnTo>
                <a:lnTo>
                  <a:pt x="237" y="698"/>
                </a:lnTo>
                <a:lnTo>
                  <a:pt x="254" y="704"/>
                </a:lnTo>
                <a:lnTo>
                  <a:pt x="272" y="709"/>
                </a:lnTo>
                <a:lnTo>
                  <a:pt x="288" y="713"/>
                </a:lnTo>
                <a:lnTo>
                  <a:pt x="306" y="717"/>
                </a:lnTo>
                <a:lnTo>
                  <a:pt x="324" y="720"/>
                </a:lnTo>
                <a:lnTo>
                  <a:pt x="342" y="721"/>
                </a:lnTo>
                <a:lnTo>
                  <a:pt x="359" y="721"/>
                </a:lnTo>
                <a:lnTo>
                  <a:pt x="377" y="721"/>
                </a:lnTo>
                <a:lnTo>
                  <a:pt x="395" y="720"/>
                </a:lnTo>
                <a:lnTo>
                  <a:pt x="413" y="717"/>
                </a:lnTo>
                <a:lnTo>
                  <a:pt x="431" y="713"/>
                </a:lnTo>
                <a:lnTo>
                  <a:pt x="448" y="709"/>
                </a:lnTo>
                <a:lnTo>
                  <a:pt x="466" y="704"/>
                </a:lnTo>
                <a:lnTo>
                  <a:pt x="482" y="698"/>
                </a:lnTo>
                <a:lnTo>
                  <a:pt x="499" y="691"/>
                </a:lnTo>
                <a:lnTo>
                  <a:pt x="516" y="684"/>
                </a:lnTo>
                <a:lnTo>
                  <a:pt x="532" y="676"/>
                </a:lnTo>
                <a:lnTo>
                  <a:pt x="549" y="666"/>
                </a:lnTo>
                <a:lnTo>
                  <a:pt x="565" y="657"/>
                </a:lnTo>
                <a:lnTo>
                  <a:pt x="579" y="645"/>
                </a:lnTo>
                <a:lnTo>
                  <a:pt x="594" y="635"/>
                </a:lnTo>
                <a:lnTo>
                  <a:pt x="607" y="622"/>
                </a:lnTo>
                <a:lnTo>
                  <a:pt x="621" y="609"/>
                </a:lnTo>
                <a:lnTo>
                  <a:pt x="621" y="609"/>
                </a:lnTo>
                <a:lnTo>
                  <a:pt x="621" y="609"/>
                </a:lnTo>
                <a:lnTo>
                  <a:pt x="633" y="596"/>
                </a:lnTo>
                <a:lnTo>
                  <a:pt x="643" y="584"/>
                </a:lnTo>
                <a:lnTo>
                  <a:pt x="653" y="569"/>
                </a:lnTo>
                <a:lnTo>
                  <a:pt x="663" y="555"/>
                </a:lnTo>
                <a:lnTo>
                  <a:pt x="672" y="540"/>
                </a:lnTo>
                <a:lnTo>
                  <a:pt x="680" y="526"/>
                </a:lnTo>
                <a:lnTo>
                  <a:pt x="688" y="510"/>
                </a:lnTo>
                <a:lnTo>
                  <a:pt x="694" y="495"/>
                </a:lnTo>
                <a:lnTo>
                  <a:pt x="701" y="478"/>
                </a:lnTo>
                <a:lnTo>
                  <a:pt x="706" y="463"/>
                </a:lnTo>
                <a:lnTo>
                  <a:pt x="710" y="446"/>
                </a:lnTo>
                <a:lnTo>
                  <a:pt x="714" y="429"/>
                </a:lnTo>
                <a:lnTo>
                  <a:pt x="716" y="413"/>
                </a:lnTo>
                <a:lnTo>
                  <a:pt x="719" y="395"/>
                </a:lnTo>
                <a:lnTo>
                  <a:pt x="720" y="378"/>
                </a:lnTo>
                <a:lnTo>
                  <a:pt x="720" y="360"/>
                </a:lnTo>
                <a:lnTo>
                  <a:pt x="720" y="342"/>
                </a:lnTo>
                <a:lnTo>
                  <a:pt x="719" y="324"/>
                </a:lnTo>
                <a:lnTo>
                  <a:pt x="716" y="306"/>
                </a:lnTo>
                <a:lnTo>
                  <a:pt x="714" y="288"/>
                </a:lnTo>
                <a:lnTo>
                  <a:pt x="708" y="270"/>
                </a:lnTo>
                <a:lnTo>
                  <a:pt x="705" y="253"/>
                </a:lnTo>
                <a:lnTo>
                  <a:pt x="698" y="237"/>
                </a:lnTo>
                <a:lnTo>
                  <a:pt x="692" y="220"/>
                </a:lnTo>
                <a:lnTo>
                  <a:pt x="685" y="205"/>
                </a:lnTo>
                <a:lnTo>
                  <a:pt x="676" y="189"/>
                </a:lnTo>
                <a:lnTo>
                  <a:pt x="669" y="174"/>
                </a:lnTo>
                <a:lnTo>
                  <a:pt x="658" y="160"/>
                </a:lnTo>
                <a:lnTo>
                  <a:pt x="648" y="146"/>
                </a:lnTo>
                <a:lnTo>
                  <a:pt x="638" y="131"/>
                </a:lnTo>
                <a:lnTo>
                  <a:pt x="626" y="119"/>
                </a:lnTo>
                <a:lnTo>
                  <a:pt x="615" y="106"/>
                </a:lnTo>
                <a:lnTo>
                  <a:pt x="602" y="94"/>
                </a:lnTo>
                <a:lnTo>
                  <a:pt x="589" y="83"/>
                </a:lnTo>
                <a:lnTo>
                  <a:pt x="575" y="72"/>
                </a:lnTo>
                <a:lnTo>
                  <a:pt x="561" y="62"/>
                </a:lnTo>
                <a:lnTo>
                  <a:pt x="547" y="52"/>
                </a:lnTo>
                <a:lnTo>
                  <a:pt x="531" y="44"/>
                </a:lnTo>
                <a:lnTo>
                  <a:pt x="516" y="35"/>
                </a:lnTo>
                <a:lnTo>
                  <a:pt x="500" y="29"/>
                </a:lnTo>
                <a:lnTo>
                  <a:pt x="484" y="22"/>
                </a:lnTo>
                <a:lnTo>
                  <a:pt x="467" y="16"/>
                </a:lnTo>
                <a:lnTo>
                  <a:pt x="450" y="12"/>
                </a:lnTo>
                <a:lnTo>
                  <a:pt x="432" y="7"/>
                </a:lnTo>
                <a:lnTo>
                  <a:pt x="414" y="4"/>
                </a:lnTo>
                <a:lnTo>
                  <a:pt x="396" y="2"/>
                </a:lnTo>
                <a:lnTo>
                  <a:pt x="378" y="0"/>
                </a:lnTo>
                <a:lnTo>
                  <a:pt x="359" y="0"/>
                </a:lnTo>
                <a:close/>
              </a:path>
            </a:pathLst>
          </a:custGeom>
          <a:solidFill>
            <a:schemeClr val="bg1">
              <a:lumMod val="95000"/>
            </a:schemeClr>
          </a:solidFill>
          <a:ln>
            <a:noFill/>
          </a:ln>
        </p:spPr>
        <p:txBody>
          <a:bodyPr vert="horz" wrap="square" lIns="68580" tIns="34290" rIns="68580" bIns="34290" numCol="1" anchor="ctr"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Heebo" pitchFamily="2" charset="-79"/>
              <a:ea typeface="+mn-ea"/>
              <a:cs typeface="+mn-cs"/>
            </a:endParaRPr>
          </a:p>
        </p:txBody>
      </p:sp>
      <p:sp>
        <p:nvSpPr>
          <p:cNvPr id="92" name="Freeform 3447"/>
          <p:cNvSpPr>
            <a:spLocks noEditPoints="1"/>
          </p:cNvSpPr>
          <p:nvPr/>
        </p:nvSpPr>
        <p:spPr bwMode="auto">
          <a:xfrm>
            <a:off x="1180595" y="3569472"/>
            <a:ext cx="259319" cy="259319"/>
          </a:xfrm>
          <a:custGeom>
            <a:avLst/>
            <a:gdLst>
              <a:gd name="T0" fmla="*/ 482 w 720"/>
              <a:gd name="T1" fmla="*/ 537 h 721"/>
              <a:gd name="T2" fmla="*/ 445 w 720"/>
              <a:gd name="T3" fmla="*/ 450 h 721"/>
              <a:gd name="T4" fmla="*/ 477 w 720"/>
              <a:gd name="T5" fmla="*/ 370 h 721"/>
              <a:gd name="T6" fmla="*/ 495 w 720"/>
              <a:gd name="T7" fmla="*/ 345 h 721"/>
              <a:gd name="T8" fmla="*/ 488 w 720"/>
              <a:gd name="T9" fmla="*/ 298 h 721"/>
              <a:gd name="T10" fmla="*/ 493 w 720"/>
              <a:gd name="T11" fmla="*/ 246 h 721"/>
              <a:gd name="T12" fmla="*/ 486 w 720"/>
              <a:gd name="T13" fmla="*/ 178 h 721"/>
              <a:gd name="T14" fmla="*/ 450 w 720"/>
              <a:gd name="T15" fmla="*/ 148 h 721"/>
              <a:gd name="T16" fmla="*/ 351 w 720"/>
              <a:gd name="T17" fmla="*/ 139 h 721"/>
              <a:gd name="T18" fmla="*/ 283 w 720"/>
              <a:gd name="T19" fmla="*/ 170 h 721"/>
              <a:gd name="T20" fmla="*/ 251 w 720"/>
              <a:gd name="T21" fmla="*/ 184 h 721"/>
              <a:gd name="T22" fmla="*/ 229 w 720"/>
              <a:gd name="T23" fmla="*/ 218 h 721"/>
              <a:gd name="T24" fmla="*/ 240 w 720"/>
              <a:gd name="T25" fmla="*/ 292 h 721"/>
              <a:gd name="T26" fmla="*/ 223 w 720"/>
              <a:gd name="T27" fmla="*/ 331 h 721"/>
              <a:gd name="T28" fmla="*/ 235 w 720"/>
              <a:gd name="T29" fmla="*/ 364 h 721"/>
              <a:gd name="T30" fmla="*/ 260 w 720"/>
              <a:gd name="T31" fmla="*/ 433 h 721"/>
              <a:gd name="T32" fmla="*/ 272 w 720"/>
              <a:gd name="T33" fmla="*/ 524 h 721"/>
              <a:gd name="T34" fmla="*/ 133 w 720"/>
              <a:gd name="T35" fmla="*/ 573 h 721"/>
              <a:gd name="T36" fmla="*/ 65 w 720"/>
              <a:gd name="T37" fmla="*/ 523 h 721"/>
              <a:gd name="T38" fmla="*/ 32 w 720"/>
              <a:gd name="T39" fmla="*/ 437 h 721"/>
              <a:gd name="T40" fmla="*/ 24 w 720"/>
              <a:gd name="T41" fmla="*/ 343 h 721"/>
              <a:gd name="T42" fmla="*/ 43 w 720"/>
              <a:gd name="T43" fmla="*/ 244 h 721"/>
              <a:gd name="T44" fmla="*/ 91 w 720"/>
              <a:gd name="T45" fmla="*/ 160 h 721"/>
              <a:gd name="T46" fmla="*/ 159 w 720"/>
              <a:gd name="T47" fmla="*/ 92 h 721"/>
              <a:gd name="T48" fmla="*/ 244 w 720"/>
              <a:gd name="T49" fmla="*/ 44 h 721"/>
              <a:gd name="T50" fmla="*/ 342 w 720"/>
              <a:gd name="T51" fmla="*/ 25 h 721"/>
              <a:gd name="T52" fmla="*/ 444 w 720"/>
              <a:gd name="T53" fmla="*/ 35 h 721"/>
              <a:gd name="T54" fmla="*/ 534 w 720"/>
              <a:gd name="T55" fmla="*/ 72 h 721"/>
              <a:gd name="T56" fmla="*/ 608 w 720"/>
              <a:gd name="T57" fmla="*/ 134 h 721"/>
              <a:gd name="T58" fmla="*/ 663 w 720"/>
              <a:gd name="T59" fmla="*/ 215 h 721"/>
              <a:gd name="T60" fmla="*/ 692 w 720"/>
              <a:gd name="T61" fmla="*/ 310 h 721"/>
              <a:gd name="T62" fmla="*/ 693 w 720"/>
              <a:gd name="T63" fmla="*/ 408 h 721"/>
              <a:gd name="T64" fmla="*/ 669 w 720"/>
              <a:gd name="T65" fmla="*/ 495 h 721"/>
              <a:gd name="T66" fmla="*/ 620 w 720"/>
              <a:gd name="T67" fmla="*/ 573 h 721"/>
              <a:gd name="T68" fmla="*/ 287 w 720"/>
              <a:gd name="T69" fmla="*/ 7 h 721"/>
              <a:gd name="T70" fmla="*/ 188 w 720"/>
              <a:gd name="T71" fmla="*/ 44 h 721"/>
              <a:gd name="T72" fmla="*/ 105 w 720"/>
              <a:gd name="T73" fmla="*/ 106 h 721"/>
              <a:gd name="T74" fmla="*/ 43 w 720"/>
              <a:gd name="T75" fmla="*/ 189 h 721"/>
              <a:gd name="T76" fmla="*/ 6 w 720"/>
              <a:gd name="T77" fmla="*/ 288 h 721"/>
              <a:gd name="T78" fmla="*/ 1 w 720"/>
              <a:gd name="T79" fmla="*/ 395 h 721"/>
              <a:gd name="T80" fmla="*/ 25 w 720"/>
              <a:gd name="T81" fmla="*/ 495 h 721"/>
              <a:gd name="T82" fmla="*/ 75 w 720"/>
              <a:gd name="T83" fmla="*/ 582 h 721"/>
              <a:gd name="T84" fmla="*/ 98 w 720"/>
              <a:gd name="T85" fmla="*/ 609 h 721"/>
              <a:gd name="T86" fmla="*/ 98 w 720"/>
              <a:gd name="T87" fmla="*/ 609 h 721"/>
              <a:gd name="T88" fmla="*/ 98 w 720"/>
              <a:gd name="T89" fmla="*/ 609 h 721"/>
              <a:gd name="T90" fmla="*/ 98 w 720"/>
              <a:gd name="T91" fmla="*/ 609 h 721"/>
              <a:gd name="T92" fmla="*/ 98 w 720"/>
              <a:gd name="T93" fmla="*/ 609 h 721"/>
              <a:gd name="T94" fmla="*/ 172 w 720"/>
              <a:gd name="T95" fmla="*/ 666 h 721"/>
              <a:gd name="T96" fmla="*/ 272 w 720"/>
              <a:gd name="T97" fmla="*/ 709 h 721"/>
              <a:gd name="T98" fmla="*/ 377 w 720"/>
              <a:gd name="T99" fmla="*/ 721 h 721"/>
              <a:gd name="T100" fmla="*/ 482 w 720"/>
              <a:gd name="T101" fmla="*/ 698 h 721"/>
              <a:gd name="T102" fmla="*/ 579 w 720"/>
              <a:gd name="T103" fmla="*/ 645 h 721"/>
              <a:gd name="T104" fmla="*/ 633 w 720"/>
              <a:gd name="T105" fmla="*/ 596 h 721"/>
              <a:gd name="T106" fmla="*/ 688 w 720"/>
              <a:gd name="T107" fmla="*/ 510 h 721"/>
              <a:gd name="T108" fmla="*/ 716 w 720"/>
              <a:gd name="T109" fmla="*/ 413 h 721"/>
              <a:gd name="T110" fmla="*/ 716 w 720"/>
              <a:gd name="T111" fmla="*/ 306 h 721"/>
              <a:gd name="T112" fmla="*/ 685 w 720"/>
              <a:gd name="T113" fmla="*/ 205 h 721"/>
              <a:gd name="T114" fmla="*/ 626 w 720"/>
              <a:gd name="T115" fmla="*/ 119 h 721"/>
              <a:gd name="T116" fmla="*/ 547 w 720"/>
              <a:gd name="T117" fmla="*/ 52 h 721"/>
              <a:gd name="T118" fmla="*/ 450 w 720"/>
              <a:gd name="T119" fmla="*/ 12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0" h="721">
                <a:moveTo>
                  <a:pt x="610" y="585"/>
                </a:moveTo>
                <a:lnTo>
                  <a:pt x="594" y="578"/>
                </a:lnTo>
                <a:lnTo>
                  <a:pt x="571" y="568"/>
                </a:lnTo>
                <a:lnTo>
                  <a:pt x="539" y="558"/>
                </a:lnTo>
                <a:lnTo>
                  <a:pt x="499" y="542"/>
                </a:lnTo>
                <a:lnTo>
                  <a:pt x="482" y="537"/>
                </a:lnTo>
                <a:lnTo>
                  <a:pt x="466" y="531"/>
                </a:lnTo>
                <a:lnTo>
                  <a:pt x="449" y="524"/>
                </a:lnTo>
                <a:lnTo>
                  <a:pt x="432" y="519"/>
                </a:lnTo>
                <a:lnTo>
                  <a:pt x="432" y="459"/>
                </a:lnTo>
                <a:lnTo>
                  <a:pt x="439" y="455"/>
                </a:lnTo>
                <a:lnTo>
                  <a:pt x="445" y="450"/>
                </a:lnTo>
                <a:lnTo>
                  <a:pt x="453" y="442"/>
                </a:lnTo>
                <a:lnTo>
                  <a:pt x="459" y="433"/>
                </a:lnTo>
                <a:lnTo>
                  <a:pt x="466" y="422"/>
                </a:lnTo>
                <a:lnTo>
                  <a:pt x="471" y="406"/>
                </a:lnTo>
                <a:lnTo>
                  <a:pt x="476" y="390"/>
                </a:lnTo>
                <a:lnTo>
                  <a:pt x="477" y="370"/>
                </a:lnTo>
                <a:lnTo>
                  <a:pt x="481" y="368"/>
                </a:lnTo>
                <a:lnTo>
                  <a:pt x="485" y="364"/>
                </a:lnTo>
                <a:lnTo>
                  <a:pt x="488" y="361"/>
                </a:lnTo>
                <a:lnTo>
                  <a:pt x="490" y="357"/>
                </a:lnTo>
                <a:lnTo>
                  <a:pt x="493" y="351"/>
                </a:lnTo>
                <a:lnTo>
                  <a:pt x="495" y="345"/>
                </a:lnTo>
                <a:lnTo>
                  <a:pt x="497" y="338"/>
                </a:lnTo>
                <a:lnTo>
                  <a:pt x="497" y="331"/>
                </a:lnTo>
                <a:lnTo>
                  <a:pt x="495" y="318"/>
                </a:lnTo>
                <a:lnTo>
                  <a:pt x="493" y="307"/>
                </a:lnTo>
                <a:lnTo>
                  <a:pt x="490" y="302"/>
                </a:lnTo>
                <a:lnTo>
                  <a:pt x="488" y="298"/>
                </a:lnTo>
                <a:lnTo>
                  <a:pt x="484" y="295"/>
                </a:lnTo>
                <a:lnTo>
                  <a:pt x="480" y="292"/>
                </a:lnTo>
                <a:lnTo>
                  <a:pt x="481" y="292"/>
                </a:lnTo>
                <a:lnTo>
                  <a:pt x="481" y="291"/>
                </a:lnTo>
                <a:lnTo>
                  <a:pt x="488" y="270"/>
                </a:lnTo>
                <a:lnTo>
                  <a:pt x="493" y="246"/>
                </a:lnTo>
                <a:lnTo>
                  <a:pt x="495" y="232"/>
                </a:lnTo>
                <a:lnTo>
                  <a:pt x="495" y="219"/>
                </a:lnTo>
                <a:lnTo>
                  <a:pt x="495" y="205"/>
                </a:lnTo>
                <a:lnTo>
                  <a:pt x="493" y="191"/>
                </a:lnTo>
                <a:lnTo>
                  <a:pt x="490" y="184"/>
                </a:lnTo>
                <a:lnTo>
                  <a:pt x="486" y="178"/>
                </a:lnTo>
                <a:lnTo>
                  <a:pt x="482" y="171"/>
                </a:lnTo>
                <a:lnTo>
                  <a:pt x="477" y="165"/>
                </a:lnTo>
                <a:lnTo>
                  <a:pt x="472" y="161"/>
                </a:lnTo>
                <a:lnTo>
                  <a:pt x="466" y="156"/>
                </a:lnTo>
                <a:lnTo>
                  <a:pt x="458" y="152"/>
                </a:lnTo>
                <a:lnTo>
                  <a:pt x="450" y="148"/>
                </a:lnTo>
                <a:lnTo>
                  <a:pt x="434" y="143"/>
                </a:lnTo>
                <a:lnTo>
                  <a:pt x="417" y="139"/>
                </a:lnTo>
                <a:lnTo>
                  <a:pt x="400" y="137"/>
                </a:lnTo>
                <a:lnTo>
                  <a:pt x="382" y="137"/>
                </a:lnTo>
                <a:lnTo>
                  <a:pt x="367" y="137"/>
                </a:lnTo>
                <a:lnTo>
                  <a:pt x="351" y="139"/>
                </a:lnTo>
                <a:lnTo>
                  <a:pt x="335" y="142"/>
                </a:lnTo>
                <a:lnTo>
                  <a:pt x="321" y="147"/>
                </a:lnTo>
                <a:lnTo>
                  <a:pt x="306" y="152"/>
                </a:lnTo>
                <a:lnTo>
                  <a:pt x="294" y="160"/>
                </a:lnTo>
                <a:lnTo>
                  <a:pt x="288" y="165"/>
                </a:lnTo>
                <a:lnTo>
                  <a:pt x="283" y="170"/>
                </a:lnTo>
                <a:lnTo>
                  <a:pt x="279" y="175"/>
                </a:lnTo>
                <a:lnTo>
                  <a:pt x="276" y="180"/>
                </a:lnTo>
                <a:lnTo>
                  <a:pt x="269" y="180"/>
                </a:lnTo>
                <a:lnTo>
                  <a:pt x="262" y="182"/>
                </a:lnTo>
                <a:lnTo>
                  <a:pt x="256" y="183"/>
                </a:lnTo>
                <a:lnTo>
                  <a:pt x="251" y="184"/>
                </a:lnTo>
                <a:lnTo>
                  <a:pt x="244" y="189"/>
                </a:lnTo>
                <a:lnTo>
                  <a:pt x="237" y="196"/>
                </a:lnTo>
                <a:lnTo>
                  <a:pt x="235" y="201"/>
                </a:lnTo>
                <a:lnTo>
                  <a:pt x="232" y="206"/>
                </a:lnTo>
                <a:lnTo>
                  <a:pt x="231" y="211"/>
                </a:lnTo>
                <a:lnTo>
                  <a:pt x="229" y="218"/>
                </a:lnTo>
                <a:lnTo>
                  <a:pt x="228" y="230"/>
                </a:lnTo>
                <a:lnTo>
                  <a:pt x="229" y="243"/>
                </a:lnTo>
                <a:lnTo>
                  <a:pt x="233" y="269"/>
                </a:lnTo>
                <a:lnTo>
                  <a:pt x="240" y="291"/>
                </a:lnTo>
                <a:lnTo>
                  <a:pt x="240" y="292"/>
                </a:lnTo>
                <a:lnTo>
                  <a:pt x="240" y="292"/>
                </a:lnTo>
                <a:lnTo>
                  <a:pt x="236" y="295"/>
                </a:lnTo>
                <a:lnTo>
                  <a:pt x="232" y="298"/>
                </a:lnTo>
                <a:lnTo>
                  <a:pt x="229" y="302"/>
                </a:lnTo>
                <a:lnTo>
                  <a:pt x="227" y="307"/>
                </a:lnTo>
                <a:lnTo>
                  <a:pt x="224" y="318"/>
                </a:lnTo>
                <a:lnTo>
                  <a:pt x="223" y="331"/>
                </a:lnTo>
                <a:lnTo>
                  <a:pt x="223" y="337"/>
                </a:lnTo>
                <a:lnTo>
                  <a:pt x="224" y="343"/>
                </a:lnTo>
                <a:lnTo>
                  <a:pt x="226" y="350"/>
                </a:lnTo>
                <a:lnTo>
                  <a:pt x="228" y="355"/>
                </a:lnTo>
                <a:lnTo>
                  <a:pt x="231" y="360"/>
                </a:lnTo>
                <a:lnTo>
                  <a:pt x="235" y="364"/>
                </a:lnTo>
                <a:lnTo>
                  <a:pt x="237" y="368"/>
                </a:lnTo>
                <a:lnTo>
                  <a:pt x="242" y="370"/>
                </a:lnTo>
                <a:lnTo>
                  <a:pt x="244" y="390"/>
                </a:lnTo>
                <a:lnTo>
                  <a:pt x="249" y="406"/>
                </a:lnTo>
                <a:lnTo>
                  <a:pt x="254" y="422"/>
                </a:lnTo>
                <a:lnTo>
                  <a:pt x="260" y="433"/>
                </a:lnTo>
                <a:lnTo>
                  <a:pt x="267" y="442"/>
                </a:lnTo>
                <a:lnTo>
                  <a:pt x="274" y="450"/>
                </a:lnTo>
                <a:lnTo>
                  <a:pt x="281" y="455"/>
                </a:lnTo>
                <a:lnTo>
                  <a:pt x="287" y="459"/>
                </a:lnTo>
                <a:lnTo>
                  <a:pt x="287" y="519"/>
                </a:lnTo>
                <a:lnTo>
                  <a:pt x="272" y="524"/>
                </a:lnTo>
                <a:lnTo>
                  <a:pt x="256" y="530"/>
                </a:lnTo>
                <a:lnTo>
                  <a:pt x="241" y="535"/>
                </a:lnTo>
                <a:lnTo>
                  <a:pt x="226" y="540"/>
                </a:lnTo>
                <a:lnTo>
                  <a:pt x="193" y="550"/>
                </a:lnTo>
                <a:lnTo>
                  <a:pt x="161" y="562"/>
                </a:lnTo>
                <a:lnTo>
                  <a:pt x="133" y="573"/>
                </a:lnTo>
                <a:lnTo>
                  <a:pt x="110" y="586"/>
                </a:lnTo>
                <a:lnTo>
                  <a:pt x="100" y="573"/>
                </a:lnTo>
                <a:lnTo>
                  <a:pt x="89" y="562"/>
                </a:lnTo>
                <a:lnTo>
                  <a:pt x="80" y="549"/>
                </a:lnTo>
                <a:lnTo>
                  <a:pt x="73" y="536"/>
                </a:lnTo>
                <a:lnTo>
                  <a:pt x="65" y="523"/>
                </a:lnTo>
                <a:lnTo>
                  <a:pt x="57" y="509"/>
                </a:lnTo>
                <a:lnTo>
                  <a:pt x="51" y="495"/>
                </a:lnTo>
                <a:lnTo>
                  <a:pt x="46" y="481"/>
                </a:lnTo>
                <a:lnTo>
                  <a:pt x="41" y="467"/>
                </a:lnTo>
                <a:lnTo>
                  <a:pt x="35" y="453"/>
                </a:lnTo>
                <a:lnTo>
                  <a:pt x="32" y="437"/>
                </a:lnTo>
                <a:lnTo>
                  <a:pt x="29" y="422"/>
                </a:lnTo>
                <a:lnTo>
                  <a:pt x="26" y="408"/>
                </a:lnTo>
                <a:lnTo>
                  <a:pt x="25" y="392"/>
                </a:lnTo>
                <a:lnTo>
                  <a:pt x="24" y="377"/>
                </a:lnTo>
                <a:lnTo>
                  <a:pt x="23" y="360"/>
                </a:lnTo>
                <a:lnTo>
                  <a:pt x="24" y="343"/>
                </a:lnTo>
                <a:lnTo>
                  <a:pt x="25" y="327"/>
                </a:lnTo>
                <a:lnTo>
                  <a:pt x="26" y="310"/>
                </a:lnTo>
                <a:lnTo>
                  <a:pt x="30" y="293"/>
                </a:lnTo>
                <a:lnTo>
                  <a:pt x="34" y="277"/>
                </a:lnTo>
                <a:lnTo>
                  <a:pt x="38" y="261"/>
                </a:lnTo>
                <a:lnTo>
                  <a:pt x="43" y="244"/>
                </a:lnTo>
                <a:lnTo>
                  <a:pt x="50" y="230"/>
                </a:lnTo>
                <a:lnTo>
                  <a:pt x="56" y="215"/>
                </a:lnTo>
                <a:lnTo>
                  <a:pt x="64" y="201"/>
                </a:lnTo>
                <a:lnTo>
                  <a:pt x="71" y="187"/>
                </a:lnTo>
                <a:lnTo>
                  <a:pt x="80" y="173"/>
                </a:lnTo>
                <a:lnTo>
                  <a:pt x="91" y="160"/>
                </a:lnTo>
                <a:lnTo>
                  <a:pt x="100" y="147"/>
                </a:lnTo>
                <a:lnTo>
                  <a:pt x="111" y="134"/>
                </a:lnTo>
                <a:lnTo>
                  <a:pt x="122" y="122"/>
                </a:lnTo>
                <a:lnTo>
                  <a:pt x="133" y="112"/>
                </a:lnTo>
                <a:lnTo>
                  <a:pt x="146" y="101"/>
                </a:lnTo>
                <a:lnTo>
                  <a:pt x="159" y="92"/>
                </a:lnTo>
                <a:lnTo>
                  <a:pt x="172" y="81"/>
                </a:lnTo>
                <a:lnTo>
                  <a:pt x="186" y="72"/>
                </a:lnTo>
                <a:lnTo>
                  <a:pt x="200" y="65"/>
                </a:lnTo>
                <a:lnTo>
                  <a:pt x="214" y="57"/>
                </a:lnTo>
                <a:lnTo>
                  <a:pt x="229" y="51"/>
                </a:lnTo>
                <a:lnTo>
                  <a:pt x="244" y="44"/>
                </a:lnTo>
                <a:lnTo>
                  <a:pt x="260" y="39"/>
                </a:lnTo>
                <a:lnTo>
                  <a:pt x="276" y="35"/>
                </a:lnTo>
                <a:lnTo>
                  <a:pt x="292" y="31"/>
                </a:lnTo>
                <a:lnTo>
                  <a:pt x="309" y="27"/>
                </a:lnTo>
                <a:lnTo>
                  <a:pt x="326" y="26"/>
                </a:lnTo>
                <a:lnTo>
                  <a:pt x="342" y="25"/>
                </a:lnTo>
                <a:lnTo>
                  <a:pt x="359" y="24"/>
                </a:lnTo>
                <a:lnTo>
                  <a:pt x="377" y="25"/>
                </a:lnTo>
                <a:lnTo>
                  <a:pt x="394" y="26"/>
                </a:lnTo>
                <a:lnTo>
                  <a:pt x="410" y="27"/>
                </a:lnTo>
                <a:lnTo>
                  <a:pt x="427" y="31"/>
                </a:lnTo>
                <a:lnTo>
                  <a:pt x="444" y="35"/>
                </a:lnTo>
                <a:lnTo>
                  <a:pt x="459" y="39"/>
                </a:lnTo>
                <a:lnTo>
                  <a:pt x="475" y="44"/>
                </a:lnTo>
                <a:lnTo>
                  <a:pt x="490" y="51"/>
                </a:lnTo>
                <a:lnTo>
                  <a:pt x="506" y="57"/>
                </a:lnTo>
                <a:lnTo>
                  <a:pt x="520" y="65"/>
                </a:lnTo>
                <a:lnTo>
                  <a:pt x="534" y="72"/>
                </a:lnTo>
                <a:lnTo>
                  <a:pt x="548" y="81"/>
                </a:lnTo>
                <a:lnTo>
                  <a:pt x="561" y="92"/>
                </a:lnTo>
                <a:lnTo>
                  <a:pt x="574" y="101"/>
                </a:lnTo>
                <a:lnTo>
                  <a:pt x="586" y="112"/>
                </a:lnTo>
                <a:lnTo>
                  <a:pt x="598" y="122"/>
                </a:lnTo>
                <a:lnTo>
                  <a:pt x="608" y="134"/>
                </a:lnTo>
                <a:lnTo>
                  <a:pt x="620" y="147"/>
                </a:lnTo>
                <a:lnTo>
                  <a:pt x="629" y="160"/>
                </a:lnTo>
                <a:lnTo>
                  <a:pt x="639" y="173"/>
                </a:lnTo>
                <a:lnTo>
                  <a:pt x="648" y="187"/>
                </a:lnTo>
                <a:lnTo>
                  <a:pt x="656" y="201"/>
                </a:lnTo>
                <a:lnTo>
                  <a:pt x="663" y="215"/>
                </a:lnTo>
                <a:lnTo>
                  <a:pt x="670" y="230"/>
                </a:lnTo>
                <a:lnTo>
                  <a:pt x="676" y="244"/>
                </a:lnTo>
                <a:lnTo>
                  <a:pt x="681" y="261"/>
                </a:lnTo>
                <a:lnTo>
                  <a:pt x="685" y="277"/>
                </a:lnTo>
                <a:lnTo>
                  <a:pt x="689" y="293"/>
                </a:lnTo>
                <a:lnTo>
                  <a:pt x="692" y="310"/>
                </a:lnTo>
                <a:lnTo>
                  <a:pt x="694" y="327"/>
                </a:lnTo>
                <a:lnTo>
                  <a:pt x="696" y="343"/>
                </a:lnTo>
                <a:lnTo>
                  <a:pt x="697" y="360"/>
                </a:lnTo>
                <a:lnTo>
                  <a:pt x="696" y="377"/>
                </a:lnTo>
                <a:lnTo>
                  <a:pt x="694" y="392"/>
                </a:lnTo>
                <a:lnTo>
                  <a:pt x="693" y="408"/>
                </a:lnTo>
                <a:lnTo>
                  <a:pt x="690" y="422"/>
                </a:lnTo>
                <a:lnTo>
                  <a:pt x="688" y="437"/>
                </a:lnTo>
                <a:lnTo>
                  <a:pt x="684" y="453"/>
                </a:lnTo>
                <a:lnTo>
                  <a:pt x="679" y="467"/>
                </a:lnTo>
                <a:lnTo>
                  <a:pt x="674" y="481"/>
                </a:lnTo>
                <a:lnTo>
                  <a:pt x="669" y="495"/>
                </a:lnTo>
                <a:lnTo>
                  <a:pt x="662" y="509"/>
                </a:lnTo>
                <a:lnTo>
                  <a:pt x="654" y="523"/>
                </a:lnTo>
                <a:lnTo>
                  <a:pt x="647" y="536"/>
                </a:lnTo>
                <a:lnTo>
                  <a:pt x="639" y="549"/>
                </a:lnTo>
                <a:lnTo>
                  <a:pt x="630" y="562"/>
                </a:lnTo>
                <a:lnTo>
                  <a:pt x="620" y="573"/>
                </a:lnTo>
                <a:lnTo>
                  <a:pt x="610" y="585"/>
                </a:lnTo>
                <a:close/>
                <a:moveTo>
                  <a:pt x="359" y="0"/>
                </a:moveTo>
                <a:lnTo>
                  <a:pt x="341" y="0"/>
                </a:lnTo>
                <a:lnTo>
                  <a:pt x="323" y="2"/>
                </a:lnTo>
                <a:lnTo>
                  <a:pt x="305" y="4"/>
                </a:lnTo>
                <a:lnTo>
                  <a:pt x="287" y="7"/>
                </a:lnTo>
                <a:lnTo>
                  <a:pt x="269" y="12"/>
                </a:lnTo>
                <a:lnTo>
                  <a:pt x="253" y="16"/>
                </a:lnTo>
                <a:lnTo>
                  <a:pt x="236" y="22"/>
                </a:lnTo>
                <a:lnTo>
                  <a:pt x="219" y="29"/>
                </a:lnTo>
                <a:lnTo>
                  <a:pt x="204" y="35"/>
                </a:lnTo>
                <a:lnTo>
                  <a:pt x="188" y="44"/>
                </a:lnTo>
                <a:lnTo>
                  <a:pt x="173" y="52"/>
                </a:lnTo>
                <a:lnTo>
                  <a:pt x="159" y="62"/>
                </a:lnTo>
                <a:lnTo>
                  <a:pt x="145" y="72"/>
                </a:lnTo>
                <a:lnTo>
                  <a:pt x="131" y="83"/>
                </a:lnTo>
                <a:lnTo>
                  <a:pt x="118" y="94"/>
                </a:lnTo>
                <a:lnTo>
                  <a:pt x="105" y="106"/>
                </a:lnTo>
                <a:lnTo>
                  <a:pt x="93" y="119"/>
                </a:lnTo>
                <a:lnTo>
                  <a:pt x="82" y="131"/>
                </a:lnTo>
                <a:lnTo>
                  <a:pt x="71" y="146"/>
                </a:lnTo>
                <a:lnTo>
                  <a:pt x="61" y="160"/>
                </a:lnTo>
                <a:lnTo>
                  <a:pt x="51" y="174"/>
                </a:lnTo>
                <a:lnTo>
                  <a:pt x="43" y="189"/>
                </a:lnTo>
                <a:lnTo>
                  <a:pt x="34" y="205"/>
                </a:lnTo>
                <a:lnTo>
                  <a:pt x="28" y="220"/>
                </a:lnTo>
                <a:lnTo>
                  <a:pt x="21" y="237"/>
                </a:lnTo>
                <a:lnTo>
                  <a:pt x="15" y="253"/>
                </a:lnTo>
                <a:lnTo>
                  <a:pt x="11" y="270"/>
                </a:lnTo>
                <a:lnTo>
                  <a:pt x="6" y="288"/>
                </a:lnTo>
                <a:lnTo>
                  <a:pt x="3" y="306"/>
                </a:lnTo>
                <a:lnTo>
                  <a:pt x="1" y="324"/>
                </a:lnTo>
                <a:lnTo>
                  <a:pt x="0" y="342"/>
                </a:lnTo>
                <a:lnTo>
                  <a:pt x="0" y="360"/>
                </a:lnTo>
                <a:lnTo>
                  <a:pt x="0" y="378"/>
                </a:lnTo>
                <a:lnTo>
                  <a:pt x="1" y="395"/>
                </a:lnTo>
                <a:lnTo>
                  <a:pt x="3" y="413"/>
                </a:lnTo>
                <a:lnTo>
                  <a:pt x="6" y="429"/>
                </a:lnTo>
                <a:lnTo>
                  <a:pt x="10" y="446"/>
                </a:lnTo>
                <a:lnTo>
                  <a:pt x="14" y="463"/>
                </a:lnTo>
                <a:lnTo>
                  <a:pt x="19" y="478"/>
                </a:lnTo>
                <a:lnTo>
                  <a:pt x="25" y="495"/>
                </a:lnTo>
                <a:lnTo>
                  <a:pt x="32" y="510"/>
                </a:lnTo>
                <a:lnTo>
                  <a:pt x="39" y="526"/>
                </a:lnTo>
                <a:lnTo>
                  <a:pt x="47" y="540"/>
                </a:lnTo>
                <a:lnTo>
                  <a:pt x="56" y="555"/>
                </a:lnTo>
                <a:lnTo>
                  <a:pt x="65" y="569"/>
                </a:lnTo>
                <a:lnTo>
                  <a:pt x="75" y="582"/>
                </a:lnTo>
                <a:lnTo>
                  <a:pt x="87" y="596"/>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113" y="622"/>
                </a:lnTo>
                <a:lnTo>
                  <a:pt x="127" y="635"/>
                </a:lnTo>
                <a:lnTo>
                  <a:pt x="141" y="645"/>
                </a:lnTo>
                <a:lnTo>
                  <a:pt x="156" y="657"/>
                </a:lnTo>
                <a:lnTo>
                  <a:pt x="172" y="666"/>
                </a:lnTo>
                <a:lnTo>
                  <a:pt x="187" y="676"/>
                </a:lnTo>
                <a:lnTo>
                  <a:pt x="204" y="684"/>
                </a:lnTo>
                <a:lnTo>
                  <a:pt x="220" y="691"/>
                </a:lnTo>
                <a:lnTo>
                  <a:pt x="237" y="698"/>
                </a:lnTo>
                <a:lnTo>
                  <a:pt x="254" y="704"/>
                </a:lnTo>
                <a:lnTo>
                  <a:pt x="272" y="709"/>
                </a:lnTo>
                <a:lnTo>
                  <a:pt x="288" y="713"/>
                </a:lnTo>
                <a:lnTo>
                  <a:pt x="306" y="717"/>
                </a:lnTo>
                <a:lnTo>
                  <a:pt x="324" y="720"/>
                </a:lnTo>
                <a:lnTo>
                  <a:pt x="342" y="721"/>
                </a:lnTo>
                <a:lnTo>
                  <a:pt x="359" y="721"/>
                </a:lnTo>
                <a:lnTo>
                  <a:pt x="377" y="721"/>
                </a:lnTo>
                <a:lnTo>
                  <a:pt x="395" y="720"/>
                </a:lnTo>
                <a:lnTo>
                  <a:pt x="413" y="717"/>
                </a:lnTo>
                <a:lnTo>
                  <a:pt x="431" y="713"/>
                </a:lnTo>
                <a:lnTo>
                  <a:pt x="448" y="709"/>
                </a:lnTo>
                <a:lnTo>
                  <a:pt x="466" y="704"/>
                </a:lnTo>
                <a:lnTo>
                  <a:pt x="482" y="698"/>
                </a:lnTo>
                <a:lnTo>
                  <a:pt x="499" y="691"/>
                </a:lnTo>
                <a:lnTo>
                  <a:pt x="516" y="684"/>
                </a:lnTo>
                <a:lnTo>
                  <a:pt x="532" y="676"/>
                </a:lnTo>
                <a:lnTo>
                  <a:pt x="549" y="666"/>
                </a:lnTo>
                <a:lnTo>
                  <a:pt x="565" y="657"/>
                </a:lnTo>
                <a:lnTo>
                  <a:pt x="579" y="645"/>
                </a:lnTo>
                <a:lnTo>
                  <a:pt x="594" y="635"/>
                </a:lnTo>
                <a:lnTo>
                  <a:pt x="607" y="622"/>
                </a:lnTo>
                <a:lnTo>
                  <a:pt x="621" y="609"/>
                </a:lnTo>
                <a:lnTo>
                  <a:pt x="621" y="609"/>
                </a:lnTo>
                <a:lnTo>
                  <a:pt x="621" y="609"/>
                </a:lnTo>
                <a:lnTo>
                  <a:pt x="633" y="596"/>
                </a:lnTo>
                <a:lnTo>
                  <a:pt x="643" y="584"/>
                </a:lnTo>
                <a:lnTo>
                  <a:pt x="653" y="569"/>
                </a:lnTo>
                <a:lnTo>
                  <a:pt x="663" y="555"/>
                </a:lnTo>
                <a:lnTo>
                  <a:pt x="672" y="540"/>
                </a:lnTo>
                <a:lnTo>
                  <a:pt x="680" y="526"/>
                </a:lnTo>
                <a:lnTo>
                  <a:pt x="688" y="510"/>
                </a:lnTo>
                <a:lnTo>
                  <a:pt x="694" y="495"/>
                </a:lnTo>
                <a:lnTo>
                  <a:pt x="701" y="478"/>
                </a:lnTo>
                <a:lnTo>
                  <a:pt x="706" y="463"/>
                </a:lnTo>
                <a:lnTo>
                  <a:pt x="710" y="446"/>
                </a:lnTo>
                <a:lnTo>
                  <a:pt x="714" y="429"/>
                </a:lnTo>
                <a:lnTo>
                  <a:pt x="716" y="413"/>
                </a:lnTo>
                <a:lnTo>
                  <a:pt x="719" y="395"/>
                </a:lnTo>
                <a:lnTo>
                  <a:pt x="720" y="378"/>
                </a:lnTo>
                <a:lnTo>
                  <a:pt x="720" y="360"/>
                </a:lnTo>
                <a:lnTo>
                  <a:pt x="720" y="342"/>
                </a:lnTo>
                <a:lnTo>
                  <a:pt x="719" y="324"/>
                </a:lnTo>
                <a:lnTo>
                  <a:pt x="716" y="306"/>
                </a:lnTo>
                <a:lnTo>
                  <a:pt x="714" y="288"/>
                </a:lnTo>
                <a:lnTo>
                  <a:pt x="708" y="270"/>
                </a:lnTo>
                <a:lnTo>
                  <a:pt x="705" y="253"/>
                </a:lnTo>
                <a:lnTo>
                  <a:pt x="698" y="237"/>
                </a:lnTo>
                <a:lnTo>
                  <a:pt x="692" y="220"/>
                </a:lnTo>
                <a:lnTo>
                  <a:pt x="685" y="205"/>
                </a:lnTo>
                <a:lnTo>
                  <a:pt x="676" y="189"/>
                </a:lnTo>
                <a:lnTo>
                  <a:pt x="669" y="174"/>
                </a:lnTo>
                <a:lnTo>
                  <a:pt x="658" y="160"/>
                </a:lnTo>
                <a:lnTo>
                  <a:pt x="648" y="146"/>
                </a:lnTo>
                <a:lnTo>
                  <a:pt x="638" y="131"/>
                </a:lnTo>
                <a:lnTo>
                  <a:pt x="626" y="119"/>
                </a:lnTo>
                <a:lnTo>
                  <a:pt x="615" y="106"/>
                </a:lnTo>
                <a:lnTo>
                  <a:pt x="602" y="94"/>
                </a:lnTo>
                <a:lnTo>
                  <a:pt x="589" y="83"/>
                </a:lnTo>
                <a:lnTo>
                  <a:pt x="575" y="72"/>
                </a:lnTo>
                <a:lnTo>
                  <a:pt x="561" y="62"/>
                </a:lnTo>
                <a:lnTo>
                  <a:pt x="547" y="52"/>
                </a:lnTo>
                <a:lnTo>
                  <a:pt x="531" y="44"/>
                </a:lnTo>
                <a:lnTo>
                  <a:pt x="516" y="35"/>
                </a:lnTo>
                <a:lnTo>
                  <a:pt x="500" y="29"/>
                </a:lnTo>
                <a:lnTo>
                  <a:pt x="484" y="22"/>
                </a:lnTo>
                <a:lnTo>
                  <a:pt x="467" y="16"/>
                </a:lnTo>
                <a:lnTo>
                  <a:pt x="450" y="12"/>
                </a:lnTo>
                <a:lnTo>
                  <a:pt x="432" y="7"/>
                </a:lnTo>
                <a:lnTo>
                  <a:pt x="414" y="4"/>
                </a:lnTo>
                <a:lnTo>
                  <a:pt x="396" y="2"/>
                </a:lnTo>
                <a:lnTo>
                  <a:pt x="378" y="0"/>
                </a:lnTo>
                <a:lnTo>
                  <a:pt x="359" y="0"/>
                </a:lnTo>
                <a:close/>
              </a:path>
            </a:pathLst>
          </a:custGeom>
          <a:solidFill>
            <a:schemeClr val="bg1">
              <a:lumMod val="95000"/>
            </a:schemeClr>
          </a:solidFill>
          <a:ln>
            <a:noFill/>
          </a:ln>
        </p:spPr>
        <p:txBody>
          <a:bodyPr vert="horz" wrap="square" lIns="68580" tIns="34290" rIns="68580" bIns="34290" numCol="1" anchor="ctr"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Heebo" pitchFamily="2" charset="-79"/>
              <a:ea typeface="+mn-ea"/>
              <a:cs typeface="+mn-cs"/>
            </a:endParaRPr>
          </a:p>
        </p:txBody>
      </p:sp>
      <p:sp>
        <p:nvSpPr>
          <p:cNvPr id="93" name="Freeform 3447"/>
          <p:cNvSpPr>
            <a:spLocks noEditPoints="1"/>
          </p:cNvSpPr>
          <p:nvPr/>
        </p:nvSpPr>
        <p:spPr bwMode="auto">
          <a:xfrm>
            <a:off x="6105905" y="3569472"/>
            <a:ext cx="259319" cy="259319"/>
          </a:xfrm>
          <a:custGeom>
            <a:avLst/>
            <a:gdLst>
              <a:gd name="T0" fmla="*/ 482 w 720"/>
              <a:gd name="T1" fmla="*/ 537 h 721"/>
              <a:gd name="T2" fmla="*/ 445 w 720"/>
              <a:gd name="T3" fmla="*/ 450 h 721"/>
              <a:gd name="T4" fmla="*/ 477 w 720"/>
              <a:gd name="T5" fmla="*/ 370 h 721"/>
              <a:gd name="T6" fmla="*/ 495 w 720"/>
              <a:gd name="T7" fmla="*/ 345 h 721"/>
              <a:gd name="T8" fmla="*/ 488 w 720"/>
              <a:gd name="T9" fmla="*/ 298 h 721"/>
              <a:gd name="T10" fmla="*/ 493 w 720"/>
              <a:gd name="T11" fmla="*/ 246 h 721"/>
              <a:gd name="T12" fmla="*/ 486 w 720"/>
              <a:gd name="T13" fmla="*/ 178 h 721"/>
              <a:gd name="T14" fmla="*/ 450 w 720"/>
              <a:gd name="T15" fmla="*/ 148 h 721"/>
              <a:gd name="T16" fmla="*/ 351 w 720"/>
              <a:gd name="T17" fmla="*/ 139 h 721"/>
              <a:gd name="T18" fmla="*/ 283 w 720"/>
              <a:gd name="T19" fmla="*/ 170 h 721"/>
              <a:gd name="T20" fmla="*/ 251 w 720"/>
              <a:gd name="T21" fmla="*/ 184 h 721"/>
              <a:gd name="T22" fmla="*/ 229 w 720"/>
              <a:gd name="T23" fmla="*/ 218 h 721"/>
              <a:gd name="T24" fmla="*/ 240 w 720"/>
              <a:gd name="T25" fmla="*/ 292 h 721"/>
              <a:gd name="T26" fmla="*/ 223 w 720"/>
              <a:gd name="T27" fmla="*/ 331 h 721"/>
              <a:gd name="T28" fmla="*/ 235 w 720"/>
              <a:gd name="T29" fmla="*/ 364 h 721"/>
              <a:gd name="T30" fmla="*/ 260 w 720"/>
              <a:gd name="T31" fmla="*/ 433 h 721"/>
              <a:gd name="T32" fmla="*/ 272 w 720"/>
              <a:gd name="T33" fmla="*/ 524 h 721"/>
              <a:gd name="T34" fmla="*/ 133 w 720"/>
              <a:gd name="T35" fmla="*/ 573 h 721"/>
              <a:gd name="T36" fmla="*/ 65 w 720"/>
              <a:gd name="T37" fmla="*/ 523 h 721"/>
              <a:gd name="T38" fmla="*/ 32 w 720"/>
              <a:gd name="T39" fmla="*/ 437 h 721"/>
              <a:gd name="T40" fmla="*/ 24 w 720"/>
              <a:gd name="T41" fmla="*/ 343 h 721"/>
              <a:gd name="T42" fmla="*/ 43 w 720"/>
              <a:gd name="T43" fmla="*/ 244 h 721"/>
              <a:gd name="T44" fmla="*/ 91 w 720"/>
              <a:gd name="T45" fmla="*/ 160 h 721"/>
              <a:gd name="T46" fmla="*/ 159 w 720"/>
              <a:gd name="T47" fmla="*/ 92 h 721"/>
              <a:gd name="T48" fmla="*/ 244 w 720"/>
              <a:gd name="T49" fmla="*/ 44 h 721"/>
              <a:gd name="T50" fmla="*/ 342 w 720"/>
              <a:gd name="T51" fmla="*/ 25 h 721"/>
              <a:gd name="T52" fmla="*/ 444 w 720"/>
              <a:gd name="T53" fmla="*/ 35 h 721"/>
              <a:gd name="T54" fmla="*/ 534 w 720"/>
              <a:gd name="T55" fmla="*/ 72 h 721"/>
              <a:gd name="T56" fmla="*/ 608 w 720"/>
              <a:gd name="T57" fmla="*/ 134 h 721"/>
              <a:gd name="T58" fmla="*/ 663 w 720"/>
              <a:gd name="T59" fmla="*/ 215 h 721"/>
              <a:gd name="T60" fmla="*/ 692 w 720"/>
              <a:gd name="T61" fmla="*/ 310 h 721"/>
              <a:gd name="T62" fmla="*/ 693 w 720"/>
              <a:gd name="T63" fmla="*/ 408 h 721"/>
              <a:gd name="T64" fmla="*/ 669 w 720"/>
              <a:gd name="T65" fmla="*/ 495 h 721"/>
              <a:gd name="T66" fmla="*/ 620 w 720"/>
              <a:gd name="T67" fmla="*/ 573 h 721"/>
              <a:gd name="T68" fmla="*/ 287 w 720"/>
              <a:gd name="T69" fmla="*/ 7 h 721"/>
              <a:gd name="T70" fmla="*/ 188 w 720"/>
              <a:gd name="T71" fmla="*/ 44 h 721"/>
              <a:gd name="T72" fmla="*/ 105 w 720"/>
              <a:gd name="T73" fmla="*/ 106 h 721"/>
              <a:gd name="T74" fmla="*/ 43 w 720"/>
              <a:gd name="T75" fmla="*/ 189 h 721"/>
              <a:gd name="T76" fmla="*/ 6 w 720"/>
              <a:gd name="T77" fmla="*/ 288 h 721"/>
              <a:gd name="T78" fmla="*/ 1 w 720"/>
              <a:gd name="T79" fmla="*/ 395 h 721"/>
              <a:gd name="T80" fmla="*/ 25 w 720"/>
              <a:gd name="T81" fmla="*/ 495 h 721"/>
              <a:gd name="T82" fmla="*/ 75 w 720"/>
              <a:gd name="T83" fmla="*/ 582 h 721"/>
              <a:gd name="T84" fmla="*/ 98 w 720"/>
              <a:gd name="T85" fmla="*/ 609 h 721"/>
              <a:gd name="T86" fmla="*/ 98 w 720"/>
              <a:gd name="T87" fmla="*/ 609 h 721"/>
              <a:gd name="T88" fmla="*/ 98 w 720"/>
              <a:gd name="T89" fmla="*/ 609 h 721"/>
              <a:gd name="T90" fmla="*/ 98 w 720"/>
              <a:gd name="T91" fmla="*/ 609 h 721"/>
              <a:gd name="T92" fmla="*/ 98 w 720"/>
              <a:gd name="T93" fmla="*/ 609 h 721"/>
              <a:gd name="T94" fmla="*/ 172 w 720"/>
              <a:gd name="T95" fmla="*/ 666 h 721"/>
              <a:gd name="T96" fmla="*/ 272 w 720"/>
              <a:gd name="T97" fmla="*/ 709 h 721"/>
              <a:gd name="T98" fmla="*/ 377 w 720"/>
              <a:gd name="T99" fmla="*/ 721 h 721"/>
              <a:gd name="T100" fmla="*/ 482 w 720"/>
              <a:gd name="T101" fmla="*/ 698 h 721"/>
              <a:gd name="T102" fmla="*/ 579 w 720"/>
              <a:gd name="T103" fmla="*/ 645 h 721"/>
              <a:gd name="T104" fmla="*/ 633 w 720"/>
              <a:gd name="T105" fmla="*/ 596 h 721"/>
              <a:gd name="T106" fmla="*/ 688 w 720"/>
              <a:gd name="T107" fmla="*/ 510 h 721"/>
              <a:gd name="T108" fmla="*/ 716 w 720"/>
              <a:gd name="T109" fmla="*/ 413 h 721"/>
              <a:gd name="T110" fmla="*/ 716 w 720"/>
              <a:gd name="T111" fmla="*/ 306 h 721"/>
              <a:gd name="T112" fmla="*/ 685 w 720"/>
              <a:gd name="T113" fmla="*/ 205 h 721"/>
              <a:gd name="T114" fmla="*/ 626 w 720"/>
              <a:gd name="T115" fmla="*/ 119 h 721"/>
              <a:gd name="T116" fmla="*/ 547 w 720"/>
              <a:gd name="T117" fmla="*/ 52 h 721"/>
              <a:gd name="T118" fmla="*/ 450 w 720"/>
              <a:gd name="T119" fmla="*/ 12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0" h="721">
                <a:moveTo>
                  <a:pt x="610" y="585"/>
                </a:moveTo>
                <a:lnTo>
                  <a:pt x="594" y="578"/>
                </a:lnTo>
                <a:lnTo>
                  <a:pt x="571" y="568"/>
                </a:lnTo>
                <a:lnTo>
                  <a:pt x="539" y="558"/>
                </a:lnTo>
                <a:lnTo>
                  <a:pt x="499" y="542"/>
                </a:lnTo>
                <a:lnTo>
                  <a:pt x="482" y="537"/>
                </a:lnTo>
                <a:lnTo>
                  <a:pt x="466" y="531"/>
                </a:lnTo>
                <a:lnTo>
                  <a:pt x="449" y="524"/>
                </a:lnTo>
                <a:lnTo>
                  <a:pt x="432" y="519"/>
                </a:lnTo>
                <a:lnTo>
                  <a:pt x="432" y="459"/>
                </a:lnTo>
                <a:lnTo>
                  <a:pt x="439" y="455"/>
                </a:lnTo>
                <a:lnTo>
                  <a:pt x="445" y="450"/>
                </a:lnTo>
                <a:lnTo>
                  <a:pt x="453" y="442"/>
                </a:lnTo>
                <a:lnTo>
                  <a:pt x="459" y="433"/>
                </a:lnTo>
                <a:lnTo>
                  <a:pt x="466" y="422"/>
                </a:lnTo>
                <a:lnTo>
                  <a:pt x="471" y="406"/>
                </a:lnTo>
                <a:lnTo>
                  <a:pt x="476" y="390"/>
                </a:lnTo>
                <a:lnTo>
                  <a:pt x="477" y="370"/>
                </a:lnTo>
                <a:lnTo>
                  <a:pt x="481" y="368"/>
                </a:lnTo>
                <a:lnTo>
                  <a:pt x="485" y="364"/>
                </a:lnTo>
                <a:lnTo>
                  <a:pt x="488" y="361"/>
                </a:lnTo>
                <a:lnTo>
                  <a:pt x="490" y="357"/>
                </a:lnTo>
                <a:lnTo>
                  <a:pt x="493" y="351"/>
                </a:lnTo>
                <a:lnTo>
                  <a:pt x="495" y="345"/>
                </a:lnTo>
                <a:lnTo>
                  <a:pt x="497" y="338"/>
                </a:lnTo>
                <a:lnTo>
                  <a:pt x="497" y="331"/>
                </a:lnTo>
                <a:lnTo>
                  <a:pt x="495" y="318"/>
                </a:lnTo>
                <a:lnTo>
                  <a:pt x="493" y="307"/>
                </a:lnTo>
                <a:lnTo>
                  <a:pt x="490" y="302"/>
                </a:lnTo>
                <a:lnTo>
                  <a:pt x="488" y="298"/>
                </a:lnTo>
                <a:lnTo>
                  <a:pt x="484" y="295"/>
                </a:lnTo>
                <a:lnTo>
                  <a:pt x="480" y="292"/>
                </a:lnTo>
                <a:lnTo>
                  <a:pt x="481" y="292"/>
                </a:lnTo>
                <a:lnTo>
                  <a:pt x="481" y="291"/>
                </a:lnTo>
                <a:lnTo>
                  <a:pt x="488" y="270"/>
                </a:lnTo>
                <a:lnTo>
                  <a:pt x="493" y="246"/>
                </a:lnTo>
                <a:lnTo>
                  <a:pt x="495" y="232"/>
                </a:lnTo>
                <a:lnTo>
                  <a:pt x="495" y="219"/>
                </a:lnTo>
                <a:lnTo>
                  <a:pt x="495" y="205"/>
                </a:lnTo>
                <a:lnTo>
                  <a:pt x="493" y="191"/>
                </a:lnTo>
                <a:lnTo>
                  <a:pt x="490" y="184"/>
                </a:lnTo>
                <a:lnTo>
                  <a:pt x="486" y="178"/>
                </a:lnTo>
                <a:lnTo>
                  <a:pt x="482" y="171"/>
                </a:lnTo>
                <a:lnTo>
                  <a:pt x="477" y="165"/>
                </a:lnTo>
                <a:lnTo>
                  <a:pt x="472" y="161"/>
                </a:lnTo>
                <a:lnTo>
                  <a:pt x="466" y="156"/>
                </a:lnTo>
                <a:lnTo>
                  <a:pt x="458" y="152"/>
                </a:lnTo>
                <a:lnTo>
                  <a:pt x="450" y="148"/>
                </a:lnTo>
                <a:lnTo>
                  <a:pt x="434" y="143"/>
                </a:lnTo>
                <a:lnTo>
                  <a:pt x="417" y="139"/>
                </a:lnTo>
                <a:lnTo>
                  <a:pt x="400" y="137"/>
                </a:lnTo>
                <a:lnTo>
                  <a:pt x="382" y="137"/>
                </a:lnTo>
                <a:lnTo>
                  <a:pt x="367" y="137"/>
                </a:lnTo>
                <a:lnTo>
                  <a:pt x="351" y="139"/>
                </a:lnTo>
                <a:lnTo>
                  <a:pt x="335" y="142"/>
                </a:lnTo>
                <a:lnTo>
                  <a:pt x="321" y="147"/>
                </a:lnTo>
                <a:lnTo>
                  <a:pt x="306" y="152"/>
                </a:lnTo>
                <a:lnTo>
                  <a:pt x="294" y="160"/>
                </a:lnTo>
                <a:lnTo>
                  <a:pt x="288" y="165"/>
                </a:lnTo>
                <a:lnTo>
                  <a:pt x="283" y="170"/>
                </a:lnTo>
                <a:lnTo>
                  <a:pt x="279" y="175"/>
                </a:lnTo>
                <a:lnTo>
                  <a:pt x="276" y="180"/>
                </a:lnTo>
                <a:lnTo>
                  <a:pt x="269" y="180"/>
                </a:lnTo>
                <a:lnTo>
                  <a:pt x="262" y="182"/>
                </a:lnTo>
                <a:lnTo>
                  <a:pt x="256" y="183"/>
                </a:lnTo>
                <a:lnTo>
                  <a:pt x="251" y="184"/>
                </a:lnTo>
                <a:lnTo>
                  <a:pt x="244" y="189"/>
                </a:lnTo>
                <a:lnTo>
                  <a:pt x="237" y="196"/>
                </a:lnTo>
                <a:lnTo>
                  <a:pt x="235" y="201"/>
                </a:lnTo>
                <a:lnTo>
                  <a:pt x="232" y="206"/>
                </a:lnTo>
                <a:lnTo>
                  <a:pt x="231" y="211"/>
                </a:lnTo>
                <a:lnTo>
                  <a:pt x="229" y="218"/>
                </a:lnTo>
                <a:lnTo>
                  <a:pt x="228" y="230"/>
                </a:lnTo>
                <a:lnTo>
                  <a:pt x="229" y="243"/>
                </a:lnTo>
                <a:lnTo>
                  <a:pt x="233" y="269"/>
                </a:lnTo>
                <a:lnTo>
                  <a:pt x="240" y="291"/>
                </a:lnTo>
                <a:lnTo>
                  <a:pt x="240" y="292"/>
                </a:lnTo>
                <a:lnTo>
                  <a:pt x="240" y="292"/>
                </a:lnTo>
                <a:lnTo>
                  <a:pt x="236" y="295"/>
                </a:lnTo>
                <a:lnTo>
                  <a:pt x="232" y="298"/>
                </a:lnTo>
                <a:lnTo>
                  <a:pt x="229" y="302"/>
                </a:lnTo>
                <a:lnTo>
                  <a:pt x="227" y="307"/>
                </a:lnTo>
                <a:lnTo>
                  <a:pt x="224" y="318"/>
                </a:lnTo>
                <a:lnTo>
                  <a:pt x="223" y="331"/>
                </a:lnTo>
                <a:lnTo>
                  <a:pt x="223" y="337"/>
                </a:lnTo>
                <a:lnTo>
                  <a:pt x="224" y="343"/>
                </a:lnTo>
                <a:lnTo>
                  <a:pt x="226" y="350"/>
                </a:lnTo>
                <a:lnTo>
                  <a:pt x="228" y="355"/>
                </a:lnTo>
                <a:lnTo>
                  <a:pt x="231" y="360"/>
                </a:lnTo>
                <a:lnTo>
                  <a:pt x="235" y="364"/>
                </a:lnTo>
                <a:lnTo>
                  <a:pt x="237" y="368"/>
                </a:lnTo>
                <a:lnTo>
                  <a:pt x="242" y="370"/>
                </a:lnTo>
                <a:lnTo>
                  <a:pt x="244" y="390"/>
                </a:lnTo>
                <a:lnTo>
                  <a:pt x="249" y="406"/>
                </a:lnTo>
                <a:lnTo>
                  <a:pt x="254" y="422"/>
                </a:lnTo>
                <a:lnTo>
                  <a:pt x="260" y="433"/>
                </a:lnTo>
                <a:lnTo>
                  <a:pt x="267" y="442"/>
                </a:lnTo>
                <a:lnTo>
                  <a:pt x="274" y="450"/>
                </a:lnTo>
                <a:lnTo>
                  <a:pt x="281" y="455"/>
                </a:lnTo>
                <a:lnTo>
                  <a:pt x="287" y="459"/>
                </a:lnTo>
                <a:lnTo>
                  <a:pt x="287" y="519"/>
                </a:lnTo>
                <a:lnTo>
                  <a:pt x="272" y="524"/>
                </a:lnTo>
                <a:lnTo>
                  <a:pt x="256" y="530"/>
                </a:lnTo>
                <a:lnTo>
                  <a:pt x="241" y="535"/>
                </a:lnTo>
                <a:lnTo>
                  <a:pt x="226" y="540"/>
                </a:lnTo>
                <a:lnTo>
                  <a:pt x="193" y="550"/>
                </a:lnTo>
                <a:lnTo>
                  <a:pt x="161" y="562"/>
                </a:lnTo>
                <a:lnTo>
                  <a:pt x="133" y="573"/>
                </a:lnTo>
                <a:lnTo>
                  <a:pt x="110" y="586"/>
                </a:lnTo>
                <a:lnTo>
                  <a:pt x="100" y="573"/>
                </a:lnTo>
                <a:lnTo>
                  <a:pt x="89" y="562"/>
                </a:lnTo>
                <a:lnTo>
                  <a:pt x="80" y="549"/>
                </a:lnTo>
                <a:lnTo>
                  <a:pt x="73" y="536"/>
                </a:lnTo>
                <a:lnTo>
                  <a:pt x="65" y="523"/>
                </a:lnTo>
                <a:lnTo>
                  <a:pt x="57" y="509"/>
                </a:lnTo>
                <a:lnTo>
                  <a:pt x="51" y="495"/>
                </a:lnTo>
                <a:lnTo>
                  <a:pt x="46" y="481"/>
                </a:lnTo>
                <a:lnTo>
                  <a:pt x="41" y="467"/>
                </a:lnTo>
                <a:lnTo>
                  <a:pt x="35" y="453"/>
                </a:lnTo>
                <a:lnTo>
                  <a:pt x="32" y="437"/>
                </a:lnTo>
                <a:lnTo>
                  <a:pt x="29" y="422"/>
                </a:lnTo>
                <a:lnTo>
                  <a:pt x="26" y="408"/>
                </a:lnTo>
                <a:lnTo>
                  <a:pt x="25" y="392"/>
                </a:lnTo>
                <a:lnTo>
                  <a:pt x="24" y="377"/>
                </a:lnTo>
                <a:lnTo>
                  <a:pt x="23" y="360"/>
                </a:lnTo>
                <a:lnTo>
                  <a:pt x="24" y="343"/>
                </a:lnTo>
                <a:lnTo>
                  <a:pt x="25" y="327"/>
                </a:lnTo>
                <a:lnTo>
                  <a:pt x="26" y="310"/>
                </a:lnTo>
                <a:lnTo>
                  <a:pt x="30" y="293"/>
                </a:lnTo>
                <a:lnTo>
                  <a:pt x="34" y="277"/>
                </a:lnTo>
                <a:lnTo>
                  <a:pt x="38" y="261"/>
                </a:lnTo>
                <a:lnTo>
                  <a:pt x="43" y="244"/>
                </a:lnTo>
                <a:lnTo>
                  <a:pt x="50" y="230"/>
                </a:lnTo>
                <a:lnTo>
                  <a:pt x="56" y="215"/>
                </a:lnTo>
                <a:lnTo>
                  <a:pt x="64" y="201"/>
                </a:lnTo>
                <a:lnTo>
                  <a:pt x="71" y="187"/>
                </a:lnTo>
                <a:lnTo>
                  <a:pt x="80" y="173"/>
                </a:lnTo>
                <a:lnTo>
                  <a:pt x="91" y="160"/>
                </a:lnTo>
                <a:lnTo>
                  <a:pt x="100" y="147"/>
                </a:lnTo>
                <a:lnTo>
                  <a:pt x="111" y="134"/>
                </a:lnTo>
                <a:lnTo>
                  <a:pt x="122" y="122"/>
                </a:lnTo>
                <a:lnTo>
                  <a:pt x="133" y="112"/>
                </a:lnTo>
                <a:lnTo>
                  <a:pt x="146" y="101"/>
                </a:lnTo>
                <a:lnTo>
                  <a:pt x="159" y="92"/>
                </a:lnTo>
                <a:lnTo>
                  <a:pt x="172" y="81"/>
                </a:lnTo>
                <a:lnTo>
                  <a:pt x="186" y="72"/>
                </a:lnTo>
                <a:lnTo>
                  <a:pt x="200" y="65"/>
                </a:lnTo>
                <a:lnTo>
                  <a:pt x="214" y="57"/>
                </a:lnTo>
                <a:lnTo>
                  <a:pt x="229" y="51"/>
                </a:lnTo>
                <a:lnTo>
                  <a:pt x="244" y="44"/>
                </a:lnTo>
                <a:lnTo>
                  <a:pt x="260" y="39"/>
                </a:lnTo>
                <a:lnTo>
                  <a:pt x="276" y="35"/>
                </a:lnTo>
                <a:lnTo>
                  <a:pt x="292" y="31"/>
                </a:lnTo>
                <a:lnTo>
                  <a:pt x="309" y="27"/>
                </a:lnTo>
                <a:lnTo>
                  <a:pt x="326" y="26"/>
                </a:lnTo>
                <a:lnTo>
                  <a:pt x="342" y="25"/>
                </a:lnTo>
                <a:lnTo>
                  <a:pt x="359" y="24"/>
                </a:lnTo>
                <a:lnTo>
                  <a:pt x="377" y="25"/>
                </a:lnTo>
                <a:lnTo>
                  <a:pt x="394" y="26"/>
                </a:lnTo>
                <a:lnTo>
                  <a:pt x="410" y="27"/>
                </a:lnTo>
                <a:lnTo>
                  <a:pt x="427" y="31"/>
                </a:lnTo>
                <a:lnTo>
                  <a:pt x="444" y="35"/>
                </a:lnTo>
                <a:lnTo>
                  <a:pt x="459" y="39"/>
                </a:lnTo>
                <a:lnTo>
                  <a:pt x="475" y="44"/>
                </a:lnTo>
                <a:lnTo>
                  <a:pt x="490" y="51"/>
                </a:lnTo>
                <a:lnTo>
                  <a:pt x="506" y="57"/>
                </a:lnTo>
                <a:lnTo>
                  <a:pt x="520" y="65"/>
                </a:lnTo>
                <a:lnTo>
                  <a:pt x="534" y="72"/>
                </a:lnTo>
                <a:lnTo>
                  <a:pt x="548" y="81"/>
                </a:lnTo>
                <a:lnTo>
                  <a:pt x="561" y="92"/>
                </a:lnTo>
                <a:lnTo>
                  <a:pt x="574" y="101"/>
                </a:lnTo>
                <a:lnTo>
                  <a:pt x="586" y="112"/>
                </a:lnTo>
                <a:lnTo>
                  <a:pt x="598" y="122"/>
                </a:lnTo>
                <a:lnTo>
                  <a:pt x="608" y="134"/>
                </a:lnTo>
                <a:lnTo>
                  <a:pt x="620" y="147"/>
                </a:lnTo>
                <a:lnTo>
                  <a:pt x="629" y="160"/>
                </a:lnTo>
                <a:lnTo>
                  <a:pt x="639" y="173"/>
                </a:lnTo>
                <a:lnTo>
                  <a:pt x="648" y="187"/>
                </a:lnTo>
                <a:lnTo>
                  <a:pt x="656" y="201"/>
                </a:lnTo>
                <a:lnTo>
                  <a:pt x="663" y="215"/>
                </a:lnTo>
                <a:lnTo>
                  <a:pt x="670" y="230"/>
                </a:lnTo>
                <a:lnTo>
                  <a:pt x="676" y="244"/>
                </a:lnTo>
                <a:lnTo>
                  <a:pt x="681" y="261"/>
                </a:lnTo>
                <a:lnTo>
                  <a:pt x="685" y="277"/>
                </a:lnTo>
                <a:lnTo>
                  <a:pt x="689" y="293"/>
                </a:lnTo>
                <a:lnTo>
                  <a:pt x="692" y="310"/>
                </a:lnTo>
                <a:lnTo>
                  <a:pt x="694" y="327"/>
                </a:lnTo>
                <a:lnTo>
                  <a:pt x="696" y="343"/>
                </a:lnTo>
                <a:lnTo>
                  <a:pt x="697" y="360"/>
                </a:lnTo>
                <a:lnTo>
                  <a:pt x="696" y="377"/>
                </a:lnTo>
                <a:lnTo>
                  <a:pt x="694" y="392"/>
                </a:lnTo>
                <a:lnTo>
                  <a:pt x="693" y="408"/>
                </a:lnTo>
                <a:lnTo>
                  <a:pt x="690" y="422"/>
                </a:lnTo>
                <a:lnTo>
                  <a:pt x="688" y="437"/>
                </a:lnTo>
                <a:lnTo>
                  <a:pt x="684" y="453"/>
                </a:lnTo>
                <a:lnTo>
                  <a:pt x="679" y="467"/>
                </a:lnTo>
                <a:lnTo>
                  <a:pt x="674" y="481"/>
                </a:lnTo>
                <a:lnTo>
                  <a:pt x="669" y="495"/>
                </a:lnTo>
                <a:lnTo>
                  <a:pt x="662" y="509"/>
                </a:lnTo>
                <a:lnTo>
                  <a:pt x="654" y="523"/>
                </a:lnTo>
                <a:lnTo>
                  <a:pt x="647" y="536"/>
                </a:lnTo>
                <a:lnTo>
                  <a:pt x="639" y="549"/>
                </a:lnTo>
                <a:lnTo>
                  <a:pt x="630" y="562"/>
                </a:lnTo>
                <a:lnTo>
                  <a:pt x="620" y="573"/>
                </a:lnTo>
                <a:lnTo>
                  <a:pt x="610" y="585"/>
                </a:lnTo>
                <a:close/>
                <a:moveTo>
                  <a:pt x="359" y="0"/>
                </a:moveTo>
                <a:lnTo>
                  <a:pt x="341" y="0"/>
                </a:lnTo>
                <a:lnTo>
                  <a:pt x="323" y="2"/>
                </a:lnTo>
                <a:lnTo>
                  <a:pt x="305" y="4"/>
                </a:lnTo>
                <a:lnTo>
                  <a:pt x="287" y="7"/>
                </a:lnTo>
                <a:lnTo>
                  <a:pt x="269" y="12"/>
                </a:lnTo>
                <a:lnTo>
                  <a:pt x="253" y="16"/>
                </a:lnTo>
                <a:lnTo>
                  <a:pt x="236" y="22"/>
                </a:lnTo>
                <a:lnTo>
                  <a:pt x="219" y="29"/>
                </a:lnTo>
                <a:lnTo>
                  <a:pt x="204" y="35"/>
                </a:lnTo>
                <a:lnTo>
                  <a:pt x="188" y="44"/>
                </a:lnTo>
                <a:lnTo>
                  <a:pt x="173" y="52"/>
                </a:lnTo>
                <a:lnTo>
                  <a:pt x="159" y="62"/>
                </a:lnTo>
                <a:lnTo>
                  <a:pt x="145" y="72"/>
                </a:lnTo>
                <a:lnTo>
                  <a:pt x="131" y="83"/>
                </a:lnTo>
                <a:lnTo>
                  <a:pt x="118" y="94"/>
                </a:lnTo>
                <a:lnTo>
                  <a:pt x="105" y="106"/>
                </a:lnTo>
                <a:lnTo>
                  <a:pt x="93" y="119"/>
                </a:lnTo>
                <a:lnTo>
                  <a:pt x="82" y="131"/>
                </a:lnTo>
                <a:lnTo>
                  <a:pt x="71" y="146"/>
                </a:lnTo>
                <a:lnTo>
                  <a:pt x="61" y="160"/>
                </a:lnTo>
                <a:lnTo>
                  <a:pt x="51" y="174"/>
                </a:lnTo>
                <a:lnTo>
                  <a:pt x="43" y="189"/>
                </a:lnTo>
                <a:lnTo>
                  <a:pt x="34" y="205"/>
                </a:lnTo>
                <a:lnTo>
                  <a:pt x="28" y="220"/>
                </a:lnTo>
                <a:lnTo>
                  <a:pt x="21" y="237"/>
                </a:lnTo>
                <a:lnTo>
                  <a:pt x="15" y="253"/>
                </a:lnTo>
                <a:lnTo>
                  <a:pt x="11" y="270"/>
                </a:lnTo>
                <a:lnTo>
                  <a:pt x="6" y="288"/>
                </a:lnTo>
                <a:lnTo>
                  <a:pt x="3" y="306"/>
                </a:lnTo>
                <a:lnTo>
                  <a:pt x="1" y="324"/>
                </a:lnTo>
                <a:lnTo>
                  <a:pt x="0" y="342"/>
                </a:lnTo>
                <a:lnTo>
                  <a:pt x="0" y="360"/>
                </a:lnTo>
                <a:lnTo>
                  <a:pt x="0" y="378"/>
                </a:lnTo>
                <a:lnTo>
                  <a:pt x="1" y="395"/>
                </a:lnTo>
                <a:lnTo>
                  <a:pt x="3" y="413"/>
                </a:lnTo>
                <a:lnTo>
                  <a:pt x="6" y="429"/>
                </a:lnTo>
                <a:lnTo>
                  <a:pt x="10" y="446"/>
                </a:lnTo>
                <a:lnTo>
                  <a:pt x="14" y="463"/>
                </a:lnTo>
                <a:lnTo>
                  <a:pt x="19" y="478"/>
                </a:lnTo>
                <a:lnTo>
                  <a:pt x="25" y="495"/>
                </a:lnTo>
                <a:lnTo>
                  <a:pt x="32" y="510"/>
                </a:lnTo>
                <a:lnTo>
                  <a:pt x="39" y="526"/>
                </a:lnTo>
                <a:lnTo>
                  <a:pt x="47" y="540"/>
                </a:lnTo>
                <a:lnTo>
                  <a:pt x="56" y="555"/>
                </a:lnTo>
                <a:lnTo>
                  <a:pt x="65" y="569"/>
                </a:lnTo>
                <a:lnTo>
                  <a:pt x="75" y="582"/>
                </a:lnTo>
                <a:lnTo>
                  <a:pt x="87" y="596"/>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113" y="622"/>
                </a:lnTo>
                <a:lnTo>
                  <a:pt x="127" y="635"/>
                </a:lnTo>
                <a:lnTo>
                  <a:pt x="141" y="645"/>
                </a:lnTo>
                <a:lnTo>
                  <a:pt x="156" y="657"/>
                </a:lnTo>
                <a:lnTo>
                  <a:pt x="172" y="666"/>
                </a:lnTo>
                <a:lnTo>
                  <a:pt x="187" y="676"/>
                </a:lnTo>
                <a:lnTo>
                  <a:pt x="204" y="684"/>
                </a:lnTo>
                <a:lnTo>
                  <a:pt x="220" y="691"/>
                </a:lnTo>
                <a:lnTo>
                  <a:pt x="237" y="698"/>
                </a:lnTo>
                <a:lnTo>
                  <a:pt x="254" y="704"/>
                </a:lnTo>
                <a:lnTo>
                  <a:pt x="272" y="709"/>
                </a:lnTo>
                <a:lnTo>
                  <a:pt x="288" y="713"/>
                </a:lnTo>
                <a:lnTo>
                  <a:pt x="306" y="717"/>
                </a:lnTo>
                <a:lnTo>
                  <a:pt x="324" y="720"/>
                </a:lnTo>
                <a:lnTo>
                  <a:pt x="342" y="721"/>
                </a:lnTo>
                <a:lnTo>
                  <a:pt x="359" y="721"/>
                </a:lnTo>
                <a:lnTo>
                  <a:pt x="377" y="721"/>
                </a:lnTo>
                <a:lnTo>
                  <a:pt x="395" y="720"/>
                </a:lnTo>
                <a:lnTo>
                  <a:pt x="413" y="717"/>
                </a:lnTo>
                <a:lnTo>
                  <a:pt x="431" y="713"/>
                </a:lnTo>
                <a:lnTo>
                  <a:pt x="448" y="709"/>
                </a:lnTo>
                <a:lnTo>
                  <a:pt x="466" y="704"/>
                </a:lnTo>
                <a:lnTo>
                  <a:pt x="482" y="698"/>
                </a:lnTo>
                <a:lnTo>
                  <a:pt x="499" y="691"/>
                </a:lnTo>
                <a:lnTo>
                  <a:pt x="516" y="684"/>
                </a:lnTo>
                <a:lnTo>
                  <a:pt x="532" y="676"/>
                </a:lnTo>
                <a:lnTo>
                  <a:pt x="549" y="666"/>
                </a:lnTo>
                <a:lnTo>
                  <a:pt x="565" y="657"/>
                </a:lnTo>
                <a:lnTo>
                  <a:pt x="579" y="645"/>
                </a:lnTo>
                <a:lnTo>
                  <a:pt x="594" y="635"/>
                </a:lnTo>
                <a:lnTo>
                  <a:pt x="607" y="622"/>
                </a:lnTo>
                <a:lnTo>
                  <a:pt x="621" y="609"/>
                </a:lnTo>
                <a:lnTo>
                  <a:pt x="621" y="609"/>
                </a:lnTo>
                <a:lnTo>
                  <a:pt x="621" y="609"/>
                </a:lnTo>
                <a:lnTo>
                  <a:pt x="633" y="596"/>
                </a:lnTo>
                <a:lnTo>
                  <a:pt x="643" y="584"/>
                </a:lnTo>
                <a:lnTo>
                  <a:pt x="653" y="569"/>
                </a:lnTo>
                <a:lnTo>
                  <a:pt x="663" y="555"/>
                </a:lnTo>
                <a:lnTo>
                  <a:pt x="672" y="540"/>
                </a:lnTo>
                <a:lnTo>
                  <a:pt x="680" y="526"/>
                </a:lnTo>
                <a:lnTo>
                  <a:pt x="688" y="510"/>
                </a:lnTo>
                <a:lnTo>
                  <a:pt x="694" y="495"/>
                </a:lnTo>
                <a:lnTo>
                  <a:pt x="701" y="478"/>
                </a:lnTo>
                <a:lnTo>
                  <a:pt x="706" y="463"/>
                </a:lnTo>
                <a:lnTo>
                  <a:pt x="710" y="446"/>
                </a:lnTo>
                <a:lnTo>
                  <a:pt x="714" y="429"/>
                </a:lnTo>
                <a:lnTo>
                  <a:pt x="716" y="413"/>
                </a:lnTo>
                <a:lnTo>
                  <a:pt x="719" y="395"/>
                </a:lnTo>
                <a:lnTo>
                  <a:pt x="720" y="378"/>
                </a:lnTo>
                <a:lnTo>
                  <a:pt x="720" y="360"/>
                </a:lnTo>
                <a:lnTo>
                  <a:pt x="720" y="342"/>
                </a:lnTo>
                <a:lnTo>
                  <a:pt x="719" y="324"/>
                </a:lnTo>
                <a:lnTo>
                  <a:pt x="716" y="306"/>
                </a:lnTo>
                <a:lnTo>
                  <a:pt x="714" y="288"/>
                </a:lnTo>
                <a:lnTo>
                  <a:pt x="708" y="270"/>
                </a:lnTo>
                <a:lnTo>
                  <a:pt x="705" y="253"/>
                </a:lnTo>
                <a:lnTo>
                  <a:pt x="698" y="237"/>
                </a:lnTo>
                <a:lnTo>
                  <a:pt x="692" y="220"/>
                </a:lnTo>
                <a:lnTo>
                  <a:pt x="685" y="205"/>
                </a:lnTo>
                <a:lnTo>
                  <a:pt x="676" y="189"/>
                </a:lnTo>
                <a:lnTo>
                  <a:pt x="669" y="174"/>
                </a:lnTo>
                <a:lnTo>
                  <a:pt x="658" y="160"/>
                </a:lnTo>
                <a:lnTo>
                  <a:pt x="648" y="146"/>
                </a:lnTo>
                <a:lnTo>
                  <a:pt x="638" y="131"/>
                </a:lnTo>
                <a:lnTo>
                  <a:pt x="626" y="119"/>
                </a:lnTo>
                <a:lnTo>
                  <a:pt x="615" y="106"/>
                </a:lnTo>
                <a:lnTo>
                  <a:pt x="602" y="94"/>
                </a:lnTo>
                <a:lnTo>
                  <a:pt x="589" y="83"/>
                </a:lnTo>
                <a:lnTo>
                  <a:pt x="575" y="72"/>
                </a:lnTo>
                <a:lnTo>
                  <a:pt x="561" y="62"/>
                </a:lnTo>
                <a:lnTo>
                  <a:pt x="547" y="52"/>
                </a:lnTo>
                <a:lnTo>
                  <a:pt x="531" y="44"/>
                </a:lnTo>
                <a:lnTo>
                  <a:pt x="516" y="35"/>
                </a:lnTo>
                <a:lnTo>
                  <a:pt x="500" y="29"/>
                </a:lnTo>
                <a:lnTo>
                  <a:pt x="484" y="22"/>
                </a:lnTo>
                <a:lnTo>
                  <a:pt x="467" y="16"/>
                </a:lnTo>
                <a:lnTo>
                  <a:pt x="450" y="12"/>
                </a:lnTo>
                <a:lnTo>
                  <a:pt x="432" y="7"/>
                </a:lnTo>
                <a:lnTo>
                  <a:pt x="414" y="4"/>
                </a:lnTo>
                <a:lnTo>
                  <a:pt x="396" y="2"/>
                </a:lnTo>
                <a:lnTo>
                  <a:pt x="378" y="0"/>
                </a:lnTo>
                <a:lnTo>
                  <a:pt x="359" y="0"/>
                </a:lnTo>
                <a:close/>
              </a:path>
            </a:pathLst>
          </a:custGeom>
          <a:solidFill>
            <a:schemeClr val="bg1">
              <a:lumMod val="95000"/>
            </a:schemeClr>
          </a:solidFill>
          <a:ln>
            <a:noFill/>
          </a:ln>
        </p:spPr>
        <p:txBody>
          <a:bodyPr vert="horz" wrap="square" lIns="68580" tIns="34290" rIns="68580" bIns="34290" numCol="1" anchor="ctr"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Heebo" pitchFamily="2" charset="-79"/>
              <a:ea typeface="+mn-ea"/>
              <a:cs typeface="+mn-cs"/>
            </a:endParaRPr>
          </a:p>
        </p:txBody>
      </p:sp>
      <p:sp>
        <p:nvSpPr>
          <p:cNvPr id="94" name="Freeform 3447"/>
          <p:cNvSpPr>
            <a:spLocks noEditPoints="1"/>
          </p:cNvSpPr>
          <p:nvPr/>
        </p:nvSpPr>
        <p:spPr bwMode="auto">
          <a:xfrm>
            <a:off x="4874577" y="3569472"/>
            <a:ext cx="259319" cy="259319"/>
          </a:xfrm>
          <a:custGeom>
            <a:avLst/>
            <a:gdLst>
              <a:gd name="T0" fmla="*/ 482 w 720"/>
              <a:gd name="T1" fmla="*/ 537 h 721"/>
              <a:gd name="T2" fmla="*/ 445 w 720"/>
              <a:gd name="T3" fmla="*/ 450 h 721"/>
              <a:gd name="T4" fmla="*/ 477 w 720"/>
              <a:gd name="T5" fmla="*/ 370 h 721"/>
              <a:gd name="T6" fmla="*/ 495 w 720"/>
              <a:gd name="T7" fmla="*/ 345 h 721"/>
              <a:gd name="T8" fmla="*/ 488 w 720"/>
              <a:gd name="T9" fmla="*/ 298 h 721"/>
              <a:gd name="T10" fmla="*/ 493 w 720"/>
              <a:gd name="T11" fmla="*/ 246 h 721"/>
              <a:gd name="T12" fmla="*/ 486 w 720"/>
              <a:gd name="T13" fmla="*/ 178 h 721"/>
              <a:gd name="T14" fmla="*/ 450 w 720"/>
              <a:gd name="T15" fmla="*/ 148 h 721"/>
              <a:gd name="T16" fmla="*/ 351 w 720"/>
              <a:gd name="T17" fmla="*/ 139 h 721"/>
              <a:gd name="T18" fmla="*/ 283 w 720"/>
              <a:gd name="T19" fmla="*/ 170 h 721"/>
              <a:gd name="T20" fmla="*/ 251 w 720"/>
              <a:gd name="T21" fmla="*/ 184 h 721"/>
              <a:gd name="T22" fmla="*/ 229 w 720"/>
              <a:gd name="T23" fmla="*/ 218 h 721"/>
              <a:gd name="T24" fmla="*/ 240 w 720"/>
              <a:gd name="T25" fmla="*/ 292 h 721"/>
              <a:gd name="T26" fmla="*/ 223 w 720"/>
              <a:gd name="T27" fmla="*/ 331 h 721"/>
              <a:gd name="T28" fmla="*/ 235 w 720"/>
              <a:gd name="T29" fmla="*/ 364 h 721"/>
              <a:gd name="T30" fmla="*/ 260 w 720"/>
              <a:gd name="T31" fmla="*/ 433 h 721"/>
              <a:gd name="T32" fmla="*/ 272 w 720"/>
              <a:gd name="T33" fmla="*/ 524 h 721"/>
              <a:gd name="T34" fmla="*/ 133 w 720"/>
              <a:gd name="T35" fmla="*/ 573 h 721"/>
              <a:gd name="T36" fmla="*/ 65 w 720"/>
              <a:gd name="T37" fmla="*/ 523 h 721"/>
              <a:gd name="T38" fmla="*/ 32 w 720"/>
              <a:gd name="T39" fmla="*/ 437 h 721"/>
              <a:gd name="T40" fmla="*/ 24 w 720"/>
              <a:gd name="T41" fmla="*/ 343 h 721"/>
              <a:gd name="T42" fmla="*/ 43 w 720"/>
              <a:gd name="T43" fmla="*/ 244 h 721"/>
              <a:gd name="T44" fmla="*/ 91 w 720"/>
              <a:gd name="T45" fmla="*/ 160 h 721"/>
              <a:gd name="T46" fmla="*/ 159 w 720"/>
              <a:gd name="T47" fmla="*/ 92 h 721"/>
              <a:gd name="T48" fmla="*/ 244 w 720"/>
              <a:gd name="T49" fmla="*/ 44 h 721"/>
              <a:gd name="T50" fmla="*/ 342 w 720"/>
              <a:gd name="T51" fmla="*/ 25 h 721"/>
              <a:gd name="T52" fmla="*/ 444 w 720"/>
              <a:gd name="T53" fmla="*/ 35 h 721"/>
              <a:gd name="T54" fmla="*/ 534 w 720"/>
              <a:gd name="T55" fmla="*/ 72 h 721"/>
              <a:gd name="T56" fmla="*/ 608 w 720"/>
              <a:gd name="T57" fmla="*/ 134 h 721"/>
              <a:gd name="T58" fmla="*/ 663 w 720"/>
              <a:gd name="T59" fmla="*/ 215 h 721"/>
              <a:gd name="T60" fmla="*/ 692 w 720"/>
              <a:gd name="T61" fmla="*/ 310 h 721"/>
              <a:gd name="T62" fmla="*/ 693 w 720"/>
              <a:gd name="T63" fmla="*/ 408 h 721"/>
              <a:gd name="T64" fmla="*/ 669 w 720"/>
              <a:gd name="T65" fmla="*/ 495 h 721"/>
              <a:gd name="T66" fmla="*/ 620 w 720"/>
              <a:gd name="T67" fmla="*/ 573 h 721"/>
              <a:gd name="T68" fmla="*/ 287 w 720"/>
              <a:gd name="T69" fmla="*/ 7 h 721"/>
              <a:gd name="T70" fmla="*/ 188 w 720"/>
              <a:gd name="T71" fmla="*/ 44 h 721"/>
              <a:gd name="T72" fmla="*/ 105 w 720"/>
              <a:gd name="T73" fmla="*/ 106 h 721"/>
              <a:gd name="T74" fmla="*/ 43 w 720"/>
              <a:gd name="T75" fmla="*/ 189 h 721"/>
              <a:gd name="T76" fmla="*/ 6 w 720"/>
              <a:gd name="T77" fmla="*/ 288 h 721"/>
              <a:gd name="T78" fmla="*/ 1 w 720"/>
              <a:gd name="T79" fmla="*/ 395 h 721"/>
              <a:gd name="T80" fmla="*/ 25 w 720"/>
              <a:gd name="T81" fmla="*/ 495 h 721"/>
              <a:gd name="T82" fmla="*/ 75 w 720"/>
              <a:gd name="T83" fmla="*/ 582 h 721"/>
              <a:gd name="T84" fmla="*/ 98 w 720"/>
              <a:gd name="T85" fmla="*/ 609 h 721"/>
              <a:gd name="T86" fmla="*/ 98 w 720"/>
              <a:gd name="T87" fmla="*/ 609 h 721"/>
              <a:gd name="T88" fmla="*/ 98 w 720"/>
              <a:gd name="T89" fmla="*/ 609 h 721"/>
              <a:gd name="T90" fmla="*/ 98 w 720"/>
              <a:gd name="T91" fmla="*/ 609 h 721"/>
              <a:gd name="T92" fmla="*/ 98 w 720"/>
              <a:gd name="T93" fmla="*/ 609 h 721"/>
              <a:gd name="T94" fmla="*/ 172 w 720"/>
              <a:gd name="T95" fmla="*/ 666 h 721"/>
              <a:gd name="T96" fmla="*/ 272 w 720"/>
              <a:gd name="T97" fmla="*/ 709 h 721"/>
              <a:gd name="T98" fmla="*/ 377 w 720"/>
              <a:gd name="T99" fmla="*/ 721 h 721"/>
              <a:gd name="T100" fmla="*/ 482 w 720"/>
              <a:gd name="T101" fmla="*/ 698 h 721"/>
              <a:gd name="T102" fmla="*/ 579 w 720"/>
              <a:gd name="T103" fmla="*/ 645 h 721"/>
              <a:gd name="T104" fmla="*/ 633 w 720"/>
              <a:gd name="T105" fmla="*/ 596 h 721"/>
              <a:gd name="T106" fmla="*/ 688 w 720"/>
              <a:gd name="T107" fmla="*/ 510 h 721"/>
              <a:gd name="T108" fmla="*/ 716 w 720"/>
              <a:gd name="T109" fmla="*/ 413 h 721"/>
              <a:gd name="T110" fmla="*/ 716 w 720"/>
              <a:gd name="T111" fmla="*/ 306 h 721"/>
              <a:gd name="T112" fmla="*/ 685 w 720"/>
              <a:gd name="T113" fmla="*/ 205 h 721"/>
              <a:gd name="T114" fmla="*/ 626 w 720"/>
              <a:gd name="T115" fmla="*/ 119 h 721"/>
              <a:gd name="T116" fmla="*/ 547 w 720"/>
              <a:gd name="T117" fmla="*/ 52 h 721"/>
              <a:gd name="T118" fmla="*/ 450 w 720"/>
              <a:gd name="T119" fmla="*/ 12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0" h="721">
                <a:moveTo>
                  <a:pt x="610" y="585"/>
                </a:moveTo>
                <a:lnTo>
                  <a:pt x="594" y="578"/>
                </a:lnTo>
                <a:lnTo>
                  <a:pt x="571" y="568"/>
                </a:lnTo>
                <a:lnTo>
                  <a:pt x="539" y="558"/>
                </a:lnTo>
                <a:lnTo>
                  <a:pt x="499" y="542"/>
                </a:lnTo>
                <a:lnTo>
                  <a:pt x="482" y="537"/>
                </a:lnTo>
                <a:lnTo>
                  <a:pt x="466" y="531"/>
                </a:lnTo>
                <a:lnTo>
                  <a:pt x="449" y="524"/>
                </a:lnTo>
                <a:lnTo>
                  <a:pt x="432" y="519"/>
                </a:lnTo>
                <a:lnTo>
                  <a:pt x="432" y="459"/>
                </a:lnTo>
                <a:lnTo>
                  <a:pt x="439" y="455"/>
                </a:lnTo>
                <a:lnTo>
                  <a:pt x="445" y="450"/>
                </a:lnTo>
                <a:lnTo>
                  <a:pt x="453" y="442"/>
                </a:lnTo>
                <a:lnTo>
                  <a:pt x="459" y="433"/>
                </a:lnTo>
                <a:lnTo>
                  <a:pt x="466" y="422"/>
                </a:lnTo>
                <a:lnTo>
                  <a:pt x="471" y="406"/>
                </a:lnTo>
                <a:lnTo>
                  <a:pt x="476" y="390"/>
                </a:lnTo>
                <a:lnTo>
                  <a:pt x="477" y="370"/>
                </a:lnTo>
                <a:lnTo>
                  <a:pt x="481" y="368"/>
                </a:lnTo>
                <a:lnTo>
                  <a:pt x="485" y="364"/>
                </a:lnTo>
                <a:lnTo>
                  <a:pt x="488" y="361"/>
                </a:lnTo>
                <a:lnTo>
                  <a:pt x="490" y="357"/>
                </a:lnTo>
                <a:lnTo>
                  <a:pt x="493" y="351"/>
                </a:lnTo>
                <a:lnTo>
                  <a:pt x="495" y="345"/>
                </a:lnTo>
                <a:lnTo>
                  <a:pt x="497" y="338"/>
                </a:lnTo>
                <a:lnTo>
                  <a:pt x="497" y="331"/>
                </a:lnTo>
                <a:lnTo>
                  <a:pt x="495" y="318"/>
                </a:lnTo>
                <a:lnTo>
                  <a:pt x="493" y="307"/>
                </a:lnTo>
                <a:lnTo>
                  <a:pt x="490" y="302"/>
                </a:lnTo>
                <a:lnTo>
                  <a:pt x="488" y="298"/>
                </a:lnTo>
                <a:lnTo>
                  <a:pt x="484" y="295"/>
                </a:lnTo>
                <a:lnTo>
                  <a:pt x="480" y="292"/>
                </a:lnTo>
                <a:lnTo>
                  <a:pt x="481" y="292"/>
                </a:lnTo>
                <a:lnTo>
                  <a:pt x="481" y="291"/>
                </a:lnTo>
                <a:lnTo>
                  <a:pt x="488" y="270"/>
                </a:lnTo>
                <a:lnTo>
                  <a:pt x="493" y="246"/>
                </a:lnTo>
                <a:lnTo>
                  <a:pt x="495" y="232"/>
                </a:lnTo>
                <a:lnTo>
                  <a:pt x="495" y="219"/>
                </a:lnTo>
                <a:lnTo>
                  <a:pt x="495" y="205"/>
                </a:lnTo>
                <a:lnTo>
                  <a:pt x="493" y="191"/>
                </a:lnTo>
                <a:lnTo>
                  <a:pt x="490" y="184"/>
                </a:lnTo>
                <a:lnTo>
                  <a:pt x="486" y="178"/>
                </a:lnTo>
                <a:lnTo>
                  <a:pt x="482" y="171"/>
                </a:lnTo>
                <a:lnTo>
                  <a:pt x="477" y="165"/>
                </a:lnTo>
                <a:lnTo>
                  <a:pt x="472" y="161"/>
                </a:lnTo>
                <a:lnTo>
                  <a:pt x="466" y="156"/>
                </a:lnTo>
                <a:lnTo>
                  <a:pt x="458" y="152"/>
                </a:lnTo>
                <a:lnTo>
                  <a:pt x="450" y="148"/>
                </a:lnTo>
                <a:lnTo>
                  <a:pt x="434" y="143"/>
                </a:lnTo>
                <a:lnTo>
                  <a:pt x="417" y="139"/>
                </a:lnTo>
                <a:lnTo>
                  <a:pt x="400" y="137"/>
                </a:lnTo>
                <a:lnTo>
                  <a:pt x="382" y="137"/>
                </a:lnTo>
                <a:lnTo>
                  <a:pt x="367" y="137"/>
                </a:lnTo>
                <a:lnTo>
                  <a:pt x="351" y="139"/>
                </a:lnTo>
                <a:lnTo>
                  <a:pt x="335" y="142"/>
                </a:lnTo>
                <a:lnTo>
                  <a:pt x="321" y="147"/>
                </a:lnTo>
                <a:lnTo>
                  <a:pt x="306" y="152"/>
                </a:lnTo>
                <a:lnTo>
                  <a:pt x="294" y="160"/>
                </a:lnTo>
                <a:lnTo>
                  <a:pt x="288" y="165"/>
                </a:lnTo>
                <a:lnTo>
                  <a:pt x="283" y="170"/>
                </a:lnTo>
                <a:lnTo>
                  <a:pt x="279" y="175"/>
                </a:lnTo>
                <a:lnTo>
                  <a:pt x="276" y="180"/>
                </a:lnTo>
                <a:lnTo>
                  <a:pt x="269" y="180"/>
                </a:lnTo>
                <a:lnTo>
                  <a:pt x="262" y="182"/>
                </a:lnTo>
                <a:lnTo>
                  <a:pt x="256" y="183"/>
                </a:lnTo>
                <a:lnTo>
                  <a:pt x="251" y="184"/>
                </a:lnTo>
                <a:lnTo>
                  <a:pt x="244" y="189"/>
                </a:lnTo>
                <a:lnTo>
                  <a:pt x="237" y="196"/>
                </a:lnTo>
                <a:lnTo>
                  <a:pt x="235" y="201"/>
                </a:lnTo>
                <a:lnTo>
                  <a:pt x="232" y="206"/>
                </a:lnTo>
                <a:lnTo>
                  <a:pt x="231" y="211"/>
                </a:lnTo>
                <a:lnTo>
                  <a:pt x="229" y="218"/>
                </a:lnTo>
                <a:lnTo>
                  <a:pt x="228" y="230"/>
                </a:lnTo>
                <a:lnTo>
                  <a:pt x="229" y="243"/>
                </a:lnTo>
                <a:lnTo>
                  <a:pt x="233" y="269"/>
                </a:lnTo>
                <a:lnTo>
                  <a:pt x="240" y="291"/>
                </a:lnTo>
                <a:lnTo>
                  <a:pt x="240" y="292"/>
                </a:lnTo>
                <a:lnTo>
                  <a:pt x="240" y="292"/>
                </a:lnTo>
                <a:lnTo>
                  <a:pt x="236" y="295"/>
                </a:lnTo>
                <a:lnTo>
                  <a:pt x="232" y="298"/>
                </a:lnTo>
                <a:lnTo>
                  <a:pt x="229" y="302"/>
                </a:lnTo>
                <a:lnTo>
                  <a:pt x="227" y="307"/>
                </a:lnTo>
                <a:lnTo>
                  <a:pt x="224" y="318"/>
                </a:lnTo>
                <a:lnTo>
                  <a:pt x="223" y="331"/>
                </a:lnTo>
                <a:lnTo>
                  <a:pt x="223" y="337"/>
                </a:lnTo>
                <a:lnTo>
                  <a:pt x="224" y="343"/>
                </a:lnTo>
                <a:lnTo>
                  <a:pt x="226" y="350"/>
                </a:lnTo>
                <a:lnTo>
                  <a:pt x="228" y="355"/>
                </a:lnTo>
                <a:lnTo>
                  <a:pt x="231" y="360"/>
                </a:lnTo>
                <a:lnTo>
                  <a:pt x="235" y="364"/>
                </a:lnTo>
                <a:lnTo>
                  <a:pt x="237" y="368"/>
                </a:lnTo>
                <a:lnTo>
                  <a:pt x="242" y="370"/>
                </a:lnTo>
                <a:lnTo>
                  <a:pt x="244" y="390"/>
                </a:lnTo>
                <a:lnTo>
                  <a:pt x="249" y="406"/>
                </a:lnTo>
                <a:lnTo>
                  <a:pt x="254" y="422"/>
                </a:lnTo>
                <a:lnTo>
                  <a:pt x="260" y="433"/>
                </a:lnTo>
                <a:lnTo>
                  <a:pt x="267" y="442"/>
                </a:lnTo>
                <a:lnTo>
                  <a:pt x="274" y="450"/>
                </a:lnTo>
                <a:lnTo>
                  <a:pt x="281" y="455"/>
                </a:lnTo>
                <a:lnTo>
                  <a:pt x="287" y="459"/>
                </a:lnTo>
                <a:lnTo>
                  <a:pt x="287" y="519"/>
                </a:lnTo>
                <a:lnTo>
                  <a:pt x="272" y="524"/>
                </a:lnTo>
                <a:lnTo>
                  <a:pt x="256" y="530"/>
                </a:lnTo>
                <a:lnTo>
                  <a:pt x="241" y="535"/>
                </a:lnTo>
                <a:lnTo>
                  <a:pt x="226" y="540"/>
                </a:lnTo>
                <a:lnTo>
                  <a:pt x="193" y="550"/>
                </a:lnTo>
                <a:lnTo>
                  <a:pt x="161" y="562"/>
                </a:lnTo>
                <a:lnTo>
                  <a:pt x="133" y="573"/>
                </a:lnTo>
                <a:lnTo>
                  <a:pt x="110" y="586"/>
                </a:lnTo>
                <a:lnTo>
                  <a:pt x="100" y="573"/>
                </a:lnTo>
                <a:lnTo>
                  <a:pt x="89" y="562"/>
                </a:lnTo>
                <a:lnTo>
                  <a:pt x="80" y="549"/>
                </a:lnTo>
                <a:lnTo>
                  <a:pt x="73" y="536"/>
                </a:lnTo>
                <a:lnTo>
                  <a:pt x="65" y="523"/>
                </a:lnTo>
                <a:lnTo>
                  <a:pt x="57" y="509"/>
                </a:lnTo>
                <a:lnTo>
                  <a:pt x="51" y="495"/>
                </a:lnTo>
                <a:lnTo>
                  <a:pt x="46" y="481"/>
                </a:lnTo>
                <a:lnTo>
                  <a:pt x="41" y="467"/>
                </a:lnTo>
                <a:lnTo>
                  <a:pt x="35" y="453"/>
                </a:lnTo>
                <a:lnTo>
                  <a:pt x="32" y="437"/>
                </a:lnTo>
                <a:lnTo>
                  <a:pt x="29" y="422"/>
                </a:lnTo>
                <a:lnTo>
                  <a:pt x="26" y="408"/>
                </a:lnTo>
                <a:lnTo>
                  <a:pt x="25" y="392"/>
                </a:lnTo>
                <a:lnTo>
                  <a:pt x="24" y="377"/>
                </a:lnTo>
                <a:lnTo>
                  <a:pt x="23" y="360"/>
                </a:lnTo>
                <a:lnTo>
                  <a:pt x="24" y="343"/>
                </a:lnTo>
                <a:lnTo>
                  <a:pt x="25" y="327"/>
                </a:lnTo>
                <a:lnTo>
                  <a:pt x="26" y="310"/>
                </a:lnTo>
                <a:lnTo>
                  <a:pt x="30" y="293"/>
                </a:lnTo>
                <a:lnTo>
                  <a:pt x="34" y="277"/>
                </a:lnTo>
                <a:lnTo>
                  <a:pt x="38" y="261"/>
                </a:lnTo>
                <a:lnTo>
                  <a:pt x="43" y="244"/>
                </a:lnTo>
                <a:lnTo>
                  <a:pt x="50" y="230"/>
                </a:lnTo>
                <a:lnTo>
                  <a:pt x="56" y="215"/>
                </a:lnTo>
                <a:lnTo>
                  <a:pt x="64" y="201"/>
                </a:lnTo>
                <a:lnTo>
                  <a:pt x="71" y="187"/>
                </a:lnTo>
                <a:lnTo>
                  <a:pt x="80" y="173"/>
                </a:lnTo>
                <a:lnTo>
                  <a:pt x="91" y="160"/>
                </a:lnTo>
                <a:lnTo>
                  <a:pt x="100" y="147"/>
                </a:lnTo>
                <a:lnTo>
                  <a:pt x="111" y="134"/>
                </a:lnTo>
                <a:lnTo>
                  <a:pt x="122" y="122"/>
                </a:lnTo>
                <a:lnTo>
                  <a:pt x="133" y="112"/>
                </a:lnTo>
                <a:lnTo>
                  <a:pt x="146" y="101"/>
                </a:lnTo>
                <a:lnTo>
                  <a:pt x="159" y="92"/>
                </a:lnTo>
                <a:lnTo>
                  <a:pt x="172" y="81"/>
                </a:lnTo>
                <a:lnTo>
                  <a:pt x="186" y="72"/>
                </a:lnTo>
                <a:lnTo>
                  <a:pt x="200" y="65"/>
                </a:lnTo>
                <a:lnTo>
                  <a:pt x="214" y="57"/>
                </a:lnTo>
                <a:lnTo>
                  <a:pt x="229" y="51"/>
                </a:lnTo>
                <a:lnTo>
                  <a:pt x="244" y="44"/>
                </a:lnTo>
                <a:lnTo>
                  <a:pt x="260" y="39"/>
                </a:lnTo>
                <a:lnTo>
                  <a:pt x="276" y="35"/>
                </a:lnTo>
                <a:lnTo>
                  <a:pt x="292" y="31"/>
                </a:lnTo>
                <a:lnTo>
                  <a:pt x="309" y="27"/>
                </a:lnTo>
                <a:lnTo>
                  <a:pt x="326" y="26"/>
                </a:lnTo>
                <a:lnTo>
                  <a:pt x="342" y="25"/>
                </a:lnTo>
                <a:lnTo>
                  <a:pt x="359" y="24"/>
                </a:lnTo>
                <a:lnTo>
                  <a:pt x="377" y="25"/>
                </a:lnTo>
                <a:lnTo>
                  <a:pt x="394" y="26"/>
                </a:lnTo>
                <a:lnTo>
                  <a:pt x="410" y="27"/>
                </a:lnTo>
                <a:lnTo>
                  <a:pt x="427" y="31"/>
                </a:lnTo>
                <a:lnTo>
                  <a:pt x="444" y="35"/>
                </a:lnTo>
                <a:lnTo>
                  <a:pt x="459" y="39"/>
                </a:lnTo>
                <a:lnTo>
                  <a:pt x="475" y="44"/>
                </a:lnTo>
                <a:lnTo>
                  <a:pt x="490" y="51"/>
                </a:lnTo>
                <a:lnTo>
                  <a:pt x="506" y="57"/>
                </a:lnTo>
                <a:lnTo>
                  <a:pt x="520" y="65"/>
                </a:lnTo>
                <a:lnTo>
                  <a:pt x="534" y="72"/>
                </a:lnTo>
                <a:lnTo>
                  <a:pt x="548" y="81"/>
                </a:lnTo>
                <a:lnTo>
                  <a:pt x="561" y="92"/>
                </a:lnTo>
                <a:lnTo>
                  <a:pt x="574" y="101"/>
                </a:lnTo>
                <a:lnTo>
                  <a:pt x="586" y="112"/>
                </a:lnTo>
                <a:lnTo>
                  <a:pt x="598" y="122"/>
                </a:lnTo>
                <a:lnTo>
                  <a:pt x="608" y="134"/>
                </a:lnTo>
                <a:lnTo>
                  <a:pt x="620" y="147"/>
                </a:lnTo>
                <a:lnTo>
                  <a:pt x="629" y="160"/>
                </a:lnTo>
                <a:lnTo>
                  <a:pt x="639" y="173"/>
                </a:lnTo>
                <a:lnTo>
                  <a:pt x="648" y="187"/>
                </a:lnTo>
                <a:lnTo>
                  <a:pt x="656" y="201"/>
                </a:lnTo>
                <a:lnTo>
                  <a:pt x="663" y="215"/>
                </a:lnTo>
                <a:lnTo>
                  <a:pt x="670" y="230"/>
                </a:lnTo>
                <a:lnTo>
                  <a:pt x="676" y="244"/>
                </a:lnTo>
                <a:lnTo>
                  <a:pt x="681" y="261"/>
                </a:lnTo>
                <a:lnTo>
                  <a:pt x="685" y="277"/>
                </a:lnTo>
                <a:lnTo>
                  <a:pt x="689" y="293"/>
                </a:lnTo>
                <a:lnTo>
                  <a:pt x="692" y="310"/>
                </a:lnTo>
                <a:lnTo>
                  <a:pt x="694" y="327"/>
                </a:lnTo>
                <a:lnTo>
                  <a:pt x="696" y="343"/>
                </a:lnTo>
                <a:lnTo>
                  <a:pt x="697" y="360"/>
                </a:lnTo>
                <a:lnTo>
                  <a:pt x="696" y="377"/>
                </a:lnTo>
                <a:lnTo>
                  <a:pt x="694" y="392"/>
                </a:lnTo>
                <a:lnTo>
                  <a:pt x="693" y="408"/>
                </a:lnTo>
                <a:lnTo>
                  <a:pt x="690" y="422"/>
                </a:lnTo>
                <a:lnTo>
                  <a:pt x="688" y="437"/>
                </a:lnTo>
                <a:lnTo>
                  <a:pt x="684" y="453"/>
                </a:lnTo>
                <a:lnTo>
                  <a:pt x="679" y="467"/>
                </a:lnTo>
                <a:lnTo>
                  <a:pt x="674" y="481"/>
                </a:lnTo>
                <a:lnTo>
                  <a:pt x="669" y="495"/>
                </a:lnTo>
                <a:lnTo>
                  <a:pt x="662" y="509"/>
                </a:lnTo>
                <a:lnTo>
                  <a:pt x="654" y="523"/>
                </a:lnTo>
                <a:lnTo>
                  <a:pt x="647" y="536"/>
                </a:lnTo>
                <a:lnTo>
                  <a:pt x="639" y="549"/>
                </a:lnTo>
                <a:lnTo>
                  <a:pt x="630" y="562"/>
                </a:lnTo>
                <a:lnTo>
                  <a:pt x="620" y="573"/>
                </a:lnTo>
                <a:lnTo>
                  <a:pt x="610" y="585"/>
                </a:lnTo>
                <a:close/>
                <a:moveTo>
                  <a:pt x="359" y="0"/>
                </a:moveTo>
                <a:lnTo>
                  <a:pt x="341" y="0"/>
                </a:lnTo>
                <a:lnTo>
                  <a:pt x="323" y="2"/>
                </a:lnTo>
                <a:lnTo>
                  <a:pt x="305" y="4"/>
                </a:lnTo>
                <a:lnTo>
                  <a:pt x="287" y="7"/>
                </a:lnTo>
                <a:lnTo>
                  <a:pt x="269" y="12"/>
                </a:lnTo>
                <a:lnTo>
                  <a:pt x="253" y="16"/>
                </a:lnTo>
                <a:lnTo>
                  <a:pt x="236" y="22"/>
                </a:lnTo>
                <a:lnTo>
                  <a:pt x="219" y="29"/>
                </a:lnTo>
                <a:lnTo>
                  <a:pt x="204" y="35"/>
                </a:lnTo>
                <a:lnTo>
                  <a:pt x="188" y="44"/>
                </a:lnTo>
                <a:lnTo>
                  <a:pt x="173" y="52"/>
                </a:lnTo>
                <a:lnTo>
                  <a:pt x="159" y="62"/>
                </a:lnTo>
                <a:lnTo>
                  <a:pt x="145" y="72"/>
                </a:lnTo>
                <a:lnTo>
                  <a:pt x="131" y="83"/>
                </a:lnTo>
                <a:lnTo>
                  <a:pt x="118" y="94"/>
                </a:lnTo>
                <a:lnTo>
                  <a:pt x="105" y="106"/>
                </a:lnTo>
                <a:lnTo>
                  <a:pt x="93" y="119"/>
                </a:lnTo>
                <a:lnTo>
                  <a:pt x="82" y="131"/>
                </a:lnTo>
                <a:lnTo>
                  <a:pt x="71" y="146"/>
                </a:lnTo>
                <a:lnTo>
                  <a:pt x="61" y="160"/>
                </a:lnTo>
                <a:lnTo>
                  <a:pt x="51" y="174"/>
                </a:lnTo>
                <a:lnTo>
                  <a:pt x="43" y="189"/>
                </a:lnTo>
                <a:lnTo>
                  <a:pt x="34" y="205"/>
                </a:lnTo>
                <a:lnTo>
                  <a:pt x="28" y="220"/>
                </a:lnTo>
                <a:lnTo>
                  <a:pt x="21" y="237"/>
                </a:lnTo>
                <a:lnTo>
                  <a:pt x="15" y="253"/>
                </a:lnTo>
                <a:lnTo>
                  <a:pt x="11" y="270"/>
                </a:lnTo>
                <a:lnTo>
                  <a:pt x="6" y="288"/>
                </a:lnTo>
                <a:lnTo>
                  <a:pt x="3" y="306"/>
                </a:lnTo>
                <a:lnTo>
                  <a:pt x="1" y="324"/>
                </a:lnTo>
                <a:lnTo>
                  <a:pt x="0" y="342"/>
                </a:lnTo>
                <a:lnTo>
                  <a:pt x="0" y="360"/>
                </a:lnTo>
                <a:lnTo>
                  <a:pt x="0" y="378"/>
                </a:lnTo>
                <a:lnTo>
                  <a:pt x="1" y="395"/>
                </a:lnTo>
                <a:lnTo>
                  <a:pt x="3" y="413"/>
                </a:lnTo>
                <a:lnTo>
                  <a:pt x="6" y="429"/>
                </a:lnTo>
                <a:lnTo>
                  <a:pt x="10" y="446"/>
                </a:lnTo>
                <a:lnTo>
                  <a:pt x="14" y="463"/>
                </a:lnTo>
                <a:lnTo>
                  <a:pt x="19" y="478"/>
                </a:lnTo>
                <a:lnTo>
                  <a:pt x="25" y="495"/>
                </a:lnTo>
                <a:lnTo>
                  <a:pt x="32" y="510"/>
                </a:lnTo>
                <a:lnTo>
                  <a:pt x="39" y="526"/>
                </a:lnTo>
                <a:lnTo>
                  <a:pt x="47" y="540"/>
                </a:lnTo>
                <a:lnTo>
                  <a:pt x="56" y="555"/>
                </a:lnTo>
                <a:lnTo>
                  <a:pt x="65" y="569"/>
                </a:lnTo>
                <a:lnTo>
                  <a:pt x="75" y="582"/>
                </a:lnTo>
                <a:lnTo>
                  <a:pt x="87" y="596"/>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113" y="622"/>
                </a:lnTo>
                <a:lnTo>
                  <a:pt x="127" y="635"/>
                </a:lnTo>
                <a:lnTo>
                  <a:pt x="141" y="645"/>
                </a:lnTo>
                <a:lnTo>
                  <a:pt x="156" y="657"/>
                </a:lnTo>
                <a:lnTo>
                  <a:pt x="172" y="666"/>
                </a:lnTo>
                <a:lnTo>
                  <a:pt x="187" y="676"/>
                </a:lnTo>
                <a:lnTo>
                  <a:pt x="204" y="684"/>
                </a:lnTo>
                <a:lnTo>
                  <a:pt x="220" y="691"/>
                </a:lnTo>
                <a:lnTo>
                  <a:pt x="237" y="698"/>
                </a:lnTo>
                <a:lnTo>
                  <a:pt x="254" y="704"/>
                </a:lnTo>
                <a:lnTo>
                  <a:pt x="272" y="709"/>
                </a:lnTo>
                <a:lnTo>
                  <a:pt x="288" y="713"/>
                </a:lnTo>
                <a:lnTo>
                  <a:pt x="306" y="717"/>
                </a:lnTo>
                <a:lnTo>
                  <a:pt x="324" y="720"/>
                </a:lnTo>
                <a:lnTo>
                  <a:pt x="342" y="721"/>
                </a:lnTo>
                <a:lnTo>
                  <a:pt x="359" y="721"/>
                </a:lnTo>
                <a:lnTo>
                  <a:pt x="377" y="721"/>
                </a:lnTo>
                <a:lnTo>
                  <a:pt x="395" y="720"/>
                </a:lnTo>
                <a:lnTo>
                  <a:pt x="413" y="717"/>
                </a:lnTo>
                <a:lnTo>
                  <a:pt x="431" y="713"/>
                </a:lnTo>
                <a:lnTo>
                  <a:pt x="448" y="709"/>
                </a:lnTo>
                <a:lnTo>
                  <a:pt x="466" y="704"/>
                </a:lnTo>
                <a:lnTo>
                  <a:pt x="482" y="698"/>
                </a:lnTo>
                <a:lnTo>
                  <a:pt x="499" y="691"/>
                </a:lnTo>
                <a:lnTo>
                  <a:pt x="516" y="684"/>
                </a:lnTo>
                <a:lnTo>
                  <a:pt x="532" y="676"/>
                </a:lnTo>
                <a:lnTo>
                  <a:pt x="549" y="666"/>
                </a:lnTo>
                <a:lnTo>
                  <a:pt x="565" y="657"/>
                </a:lnTo>
                <a:lnTo>
                  <a:pt x="579" y="645"/>
                </a:lnTo>
                <a:lnTo>
                  <a:pt x="594" y="635"/>
                </a:lnTo>
                <a:lnTo>
                  <a:pt x="607" y="622"/>
                </a:lnTo>
                <a:lnTo>
                  <a:pt x="621" y="609"/>
                </a:lnTo>
                <a:lnTo>
                  <a:pt x="621" y="609"/>
                </a:lnTo>
                <a:lnTo>
                  <a:pt x="621" y="609"/>
                </a:lnTo>
                <a:lnTo>
                  <a:pt x="633" y="596"/>
                </a:lnTo>
                <a:lnTo>
                  <a:pt x="643" y="584"/>
                </a:lnTo>
                <a:lnTo>
                  <a:pt x="653" y="569"/>
                </a:lnTo>
                <a:lnTo>
                  <a:pt x="663" y="555"/>
                </a:lnTo>
                <a:lnTo>
                  <a:pt x="672" y="540"/>
                </a:lnTo>
                <a:lnTo>
                  <a:pt x="680" y="526"/>
                </a:lnTo>
                <a:lnTo>
                  <a:pt x="688" y="510"/>
                </a:lnTo>
                <a:lnTo>
                  <a:pt x="694" y="495"/>
                </a:lnTo>
                <a:lnTo>
                  <a:pt x="701" y="478"/>
                </a:lnTo>
                <a:lnTo>
                  <a:pt x="706" y="463"/>
                </a:lnTo>
                <a:lnTo>
                  <a:pt x="710" y="446"/>
                </a:lnTo>
                <a:lnTo>
                  <a:pt x="714" y="429"/>
                </a:lnTo>
                <a:lnTo>
                  <a:pt x="716" y="413"/>
                </a:lnTo>
                <a:lnTo>
                  <a:pt x="719" y="395"/>
                </a:lnTo>
                <a:lnTo>
                  <a:pt x="720" y="378"/>
                </a:lnTo>
                <a:lnTo>
                  <a:pt x="720" y="360"/>
                </a:lnTo>
                <a:lnTo>
                  <a:pt x="720" y="342"/>
                </a:lnTo>
                <a:lnTo>
                  <a:pt x="719" y="324"/>
                </a:lnTo>
                <a:lnTo>
                  <a:pt x="716" y="306"/>
                </a:lnTo>
                <a:lnTo>
                  <a:pt x="714" y="288"/>
                </a:lnTo>
                <a:lnTo>
                  <a:pt x="708" y="270"/>
                </a:lnTo>
                <a:lnTo>
                  <a:pt x="705" y="253"/>
                </a:lnTo>
                <a:lnTo>
                  <a:pt x="698" y="237"/>
                </a:lnTo>
                <a:lnTo>
                  <a:pt x="692" y="220"/>
                </a:lnTo>
                <a:lnTo>
                  <a:pt x="685" y="205"/>
                </a:lnTo>
                <a:lnTo>
                  <a:pt x="676" y="189"/>
                </a:lnTo>
                <a:lnTo>
                  <a:pt x="669" y="174"/>
                </a:lnTo>
                <a:lnTo>
                  <a:pt x="658" y="160"/>
                </a:lnTo>
                <a:lnTo>
                  <a:pt x="648" y="146"/>
                </a:lnTo>
                <a:lnTo>
                  <a:pt x="638" y="131"/>
                </a:lnTo>
                <a:lnTo>
                  <a:pt x="626" y="119"/>
                </a:lnTo>
                <a:lnTo>
                  <a:pt x="615" y="106"/>
                </a:lnTo>
                <a:lnTo>
                  <a:pt x="602" y="94"/>
                </a:lnTo>
                <a:lnTo>
                  <a:pt x="589" y="83"/>
                </a:lnTo>
                <a:lnTo>
                  <a:pt x="575" y="72"/>
                </a:lnTo>
                <a:lnTo>
                  <a:pt x="561" y="62"/>
                </a:lnTo>
                <a:lnTo>
                  <a:pt x="547" y="52"/>
                </a:lnTo>
                <a:lnTo>
                  <a:pt x="531" y="44"/>
                </a:lnTo>
                <a:lnTo>
                  <a:pt x="516" y="35"/>
                </a:lnTo>
                <a:lnTo>
                  <a:pt x="500" y="29"/>
                </a:lnTo>
                <a:lnTo>
                  <a:pt x="484" y="22"/>
                </a:lnTo>
                <a:lnTo>
                  <a:pt x="467" y="16"/>
                </a:lnTo>
                <a:lnTo>
                  <a:pt x="450" y="12"/>
                </a:lnTo>
                <a:lnTo>
                  <a:pt x="432" y="7"/>
                </a:lnTo>
                <a:lnTo>
                  <a:pt x="414" y="4"/>
                </a:lnTo>
                <a:lnTo>
                  <a:pt x="396" y="2"/>
                </a:lnTo>
                <a:lnTo>
                  <a:pt x="378" y="0"/>
                </a:lnTo>
                <a:lnTo>
                  <a:pt x="359" y="0"/>
                </a:lnTo>
                <a:close/>
              </a:path>
            </a:pathLst>
          </a:custGeom>
          <a:solidFill>
            <a:schemeClr val="bg1">
              <a:lumMod val="95000"/>
            </a:schemeClr>
          </a:solidFill>
          <a:ln>
            <a:noFill/>
          </a:ln>
        </p:spPr>
        <p:txBody>
          <a:bodyPr vert="horz" wrap="square" lIns="68580" tIns="34290" rIns="68580" bIns="34290" numCol="1" anchor="ctr"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Heebo" pitchFamily="2" charset="-79"/>
              <a:ea typeface="+mn-ea"/>
              <a:cs typeface="+mn-cs"/>
            </a:endParaRPr>
          </a:p>
        </p:txBody>
      </p:sp>
      <p:sp>
        <p:nvSpPr>
          <p:cNvPr id="95" name="Freeform 3447"/>
          <p:cNvSpPr>
            <a:spLocks noEditPoints="1"/>
          </p:cNvSpPr>
          <p:nvPr/>
        </p:nvSpPr>
        <p:spPr bwMode="auto">
          <a:xfrm>
            <a:off x="2411922" y="3569472"/>
            <a:ext cx="259319" cy="259319"/>
          </a:xfrm>
          <a:custGeom>
            <a:avLst/>
            <a:gdLst>
              <a:gd name="T0" fmla="*/ 482 w 720"/>
              <a:gd name="T1" fmla="*/ 537 h 721"/>
              <a:gd name="T2" fmla="*/ 445 w 720"/>
              <a:gd name="T3" fmla="*/ 450 h 721"/>
              <a:gd name="T4" fmla="*/ 477 w 720"/>
              <a:gd name="T5" fmla="*/ 370 h 721"/>
              <a:gd name="T6" fmla="*/ 495 w 720"/>
              <a:gd name="T7" fmla="*/ 345 h 721"/>
              <a:gd name="T8" fmla="*/ 488 w 720"/>
              <a:gd name="T9" fmla="*/ 298 h 721"/>
              <a:gd name="T10" fmla="*/ 493 w 720"/>
              <a:gd name="T11" fmla="*/ 246 h 721"/>
              <a:gd name="T12" fmla="*/ 486 w 720"/>
              <a:gd name="T13" fmla="*/ 178 h 721"/>
              <a:gd name="T14" fmla="*/ 450 w 720"/>
              <a:gd name="T15" fmla="*/ 148 h 721"/>
              <a:gd name="T16" fmla="*/ 351 w 720"/>
              <a:gd name="T17" fmla="*/ 139 h 721"/>
              <a:gd name="T18" fmla="*/ 283 w 720"/>
              <a:gd name="T19" fmla="*/ 170 h 721"/>
              <a:gd name="T20" fmla="*/ 251 w 720"/>
              <a:gd name="T21" fmla="*/ 184 h 721"/>
              <a:gd name="T22" fmla="*/ 229 w 720"/>
              <a:gd name="T23" fmla="*/ 218 h 721"/>
              <a:gd name="T24" fmla="*/ 240 w 720"/>
              <a:gd name="T25" fmla="*/ 292 h 721"/>
              <a:gd name="T26" fmla="*/ 223 w 720"/>
              <a:gd name="T27" fmla="*/ 331 h 721"/>
              <a:gd name="T28" fmla="*/ 235 w 720"/>
              <a:gd name="T29" fmla="*/ 364 h 721"/>
              <a:gd name="T30" fmla="*/ 260 w 720"/>
              <a:gd name="T31" fmla="*/ 433 h 721"/>
              <a:gd name="T32" fmla="*/ 272 w 720"/>
              <a:gd name="T33" fmla="*/ 524 h 721"/>
              <a:gd name="T34" fmla="*/ 133 w 720"/>
              <a:gd name="T35" fmla="*/ 573 h 721"/>
              <a:gd name="T36" fmla="*/ 65 w 720"/>
              <a:gd name="T37" fmla="*/ 523 h 721"/>
              <a:gd name="T38" fmla="*/ 32 w 720"/>
              <a:gd name="T39" fmla="*/ 437 h 721"/>
              <a:gd name="T40" fmla="*/ 24 w 720"/>
              <a:gd name="T41" fmla="*/ 343 h 721"/>
              <a:gd name="T42" fmla="*/ 43 w 720"/>
              <a:gd name="T43" fmla="*/ 244 h 721"/>
              <a:gd name="T44" fmla="*/ 91 w 720"/>
              <a:gd name="T45" fmla="*/ 160 h 721"/>
              <a:gd name="T46" fmla="*/ 159 w 720"/>
              <a:gd name="T47" fmla="*/ 92 h 721"/>
              <a:gd name="T48" fmla="*/ 244 w 720"/>
              <a:gd name="T49" fmla="*/ 44 h 721"/>
              <a:gd name="T50" fmla="*/ 342 w 720"/>
              <a:gd name="T51" fmla="*/ 25 h 721"/>
              <a:gd name="T52" fmla="*/ 444 w 720"/>
              <a:gd name="T53" fmla="*/ 35 h 721"/>
              <a:gd name="T54" fmla="*/ 534 w 720"/>
              <a:gd name="T55" fmla="*/ 72 h 721"/>
              <a:gd name="T56" fmla="*/ 608 w 720"/>
              <a:gd name="T57" fmla="*/ 134 h 721"/>
              <a:gd name="T58" fmla="*/ 663 w 720"/>
              <a:gd name="T59" fmla="*/ 215 h 721"/>
              <a:gd name="T60" fmla="*/ 692 w 720"/>
              <a:gd name="T61" fmla="*/ 310 h 721"/>
              <a:gd name="T62" fmla="*/ 693 w 720"/>
              <a:gd name="T63" fmla="*/ 408 h 721"/>
              <a:gd name="T64" fmla="*/ 669 w 720"/>
              <a:gd name="T65" fmla="*/ 495 h 721"/>
              <a:gd name="T66" fmla="*/ 620 w 720"/>
              <a:gd name="T67" fmla="*/ 573 h 721"/>
              <a:gd name="T68" fmla="*/ 287 w 720"/>
              <a:gd name="T69" fmla="*/ 7 h 721"/>
              <a:gd name="T70" fmla="*/ 188 w 720"/>
              <a:gd name="T71" fmla="*/ 44 h 721"/>
              <a:gd name="T72" fmla="*/ 105 w 720"/>
              <a:gd name="T73" fmla="*/ 106 h 721"/>
              <a:gd name="T74" fmla="*/ 43 w 720"/>
              <a:gd name="T75" fmla="*/ 189 h 721"/>
              <a:gd name="T76" fmla="*/ 6 w 720"/>
              <a:gd name="T77" fmla="*/ 288 h 721"/>
              <a:gd name="T78" fmla="*/ 1 w 720"/>
              <a:gd name="T79" fmla="*/ 395 h 721"/>
              <a:gd name="T80" fmla="*/ 25 w 720"/>
              <a:gd name="T81" fmla="*/ 495 h 721"/>
              <a:gd name="T82" fmla="*/ 75 w 720"/>
              <a:gd name="T83" fmla="*/ 582 h 721"/>
              <a:gd name="T84" fmla="*/ 98 w 720"/>
              <a:gd name="T85" fmla="*/ 609 h 721"/>
              <a:gd name="T86" fmla="*/ 98 w 720"/>
              <a:gd name="T87" fmla="*/ 609 h 721"/>
              <a:gd name="T88" fmla="*/ 98 w 720"/>
              <a:gd name="T89" fmla="*/ 609 h 721"/>
              <a:gd name="T90" fmla="*/ 98 w 720"/>
              <a:gd name="T91" fmla="*/ 609 h 721"/>
              <a:gd name="T92" fmla="*/ 98 w 720"/>
              <a:gd name="T93" fmla="*/ 609 h 721"/>
              <a:gd name="T94" fmla="*/ 172 w 720"/>
              <a:gd name="T95" fmla="*/ 666 h 721"/>
              <a:gd name="T96" fmla="*/ 272 w 720"/>
              <a:gd name="T97" fmla="*/ 709 h 721"/>
              <a:gd name="T98" fmla="*/ 377 w 720"/>
              <a:gd name="T99" fmla="*/ 721 h 721"/>
              <a:gd name="T100" fmla="*/ 482 w 720"/>
              <a:gd name="T101" fmla="*/ 698 h 721"/>
              <a:gd name="T102" fmla="*/ 579 w 720"/>
              <a:gd name="T103" fmla="*/ 645 h 721"/>
              <a:gd name="T104" fmla="*/ 633 w 720"/>
              <a:gd name="T105" fmla="*/ 596 h 721"/>
              <a:gd name="T106" fmla="*/ 688 w 720"/>
              <a:gd name="T107" fmla="*/ 510 h 721"/>
              <a:gd name="T108" fmla="*/ 716 w 720"/>
              <a:gd name="T109" fmla="*/ 413 h 721"/>
              <a:gd name="T110" fmla="*/ 716 w 720"/>
              <a:gd name="T111" fmla="*/ 306 h 721"/>
              <a:gd name="T112" fmla="*/ 685 w 720"/>
              <a:gd name="T113" fmla="*/ 205 h 721"/>
              <a:gd name="T114" fmla="*/ 626 w 720"/>
              <a:gd name="T115" fmla="*/ 119 h 721"/>
              <a:gd name="T116" fmla="*/ 547 w 720"/>
              <a:gd name="T117" fmla="*/ 52 h 721"/>
              <a:gd name="T118" fmla="*/ 450 w 720"/>
              <a:gd name="T119" fmla="*/ 12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0" h="721">
                <a:moveTo>
                  <a:pt x="610" y="585"/>
                </a:moveTo>
                <a:lnTo>
                  <a:pt x="594" y="578"/>
                </a:lnTo>
                <a:lnTo>
                  <a:pt x="571" y="568"/>
                </a:lnTo>
                <a:lnTo>
                  <a:pt x="539" y="558"/>
                </a:lnTo>
                <a:lnTo>
                  <a:pt x="499" y="542"/>
                </a:lnTo>
                <a:lnTo>
                  <a:pt x="482" y="537"/>
                </a:lnTo>
                <a:lnTo>
                  <a:pt x="466" y="531"/>
                </a:lnTo>
                <a:lnTo>
                  <a:pt x="449" y="524"/>
                </a:lnTo>
                <a:lnTo>
                  <a:pt x="432" y="519"/>
                </a:lnTo>
                <a:lnTo>
                  <a:pt x="432" y="459"/>
                </a:lnTo>
                <a:lnTo>
                  <a:pt x="439" y="455"/>
                </a:lnTo>
                <a:lnTo>
                  <a:pt x="445" y="450"/>
                </a:lnTo>
                <a:lnTo>
                  <a:pt x="453" y="442"/>
                </a:lnTo>
                <a:lnTo>
                  <a:pt x="459" y="433"/>
                </a:lnTo>
                <a:lnTo>
                  <a:pt x="466" y="422"/>
                </a:lnTo>
                <a:lnTo>
                  <a:pt x="471" y="406"/>
                </a:lnTo>
                <a:lnTo>
                  <a:pt x="476" y="390"/>
                </a:lnTo>
                <a:lnTo>
                  <a:pt x="477" y="370"/>
                </a:lnTo>
                <a:lnTo>
                  <a:pt x="481" y="368"/>
                </a:lnTo>
                <a:lnTo>
                  <a:pt x="485" y="364"/>
                </a:lnTo>
                <a:lnTo>
                  <a:pt x="488" y="361"/>
                </a:lnTo>
                <a:lnTo>
                  <a:pt x="490" y="357"/>
                </a:lnTo>
                <a:lnTo>
                  <a:pt x="493" y="351"/>
                </a:lnTo>
                <a:lnTo>
                  <a:pt x="495" y="345"/>
                </a:lnTo>
                <a:lnTo>
                  <a:pt x="497" y="338"/>
                </a:lnTo>
                <a:lnTo>
                  <a:pt x="497" y="331"/>
                </a:lnTo>
                <a:lnTo>
                  <a:pt x="495" y="318"/>
                </a:lnTo>
                <a:lnTo>
                  <a:pt x="493" y="307"/>
                </a:lnTo>
                <a:lnTo>
                  <a:pt x="490" y="302"/>
                </a:lnTo>
                <a:lnTo>
                  <a:pt x="488" y="298"/>
                </a:lnTo>
                <a:lnTo>
                  <a:pt x="484" y="295"/>
                </a:lnTo>
                <a:lnTo>
                  <a:pt x="480" y="292"/>
                </a:lnTo>
                <a:lnTo>
                  <a:pt x="481" y="292"/>
                </a:lnTo>
                <a:lnTo>
                  <a:pt x="481" y="291"/>
                </a:lnTo>
                <a:lnTo>
                  <a:pt x="488" y="270"/>
                </a:lnTo>
                <a:lnTo>
                  <a:pt x="493" y="246"/>
                </a:lnTo>
                <a:lnTo>
                  <a:pt x="495" y="232"/>
                </a:lnTo>
                <a:lnTo>
                  <a:pt x="495" y="219"/>
                </a:lnTo>
                <a:lnTo>
                  <a:pt x="495" y="205"/>
                </a:lnTo>
                <a:lnTo>
                  <a:pt x="493" y="191"/>
                </a:lnTo>
                <a:lnTo>
                  <a:pt x="490" y="184"/>
                </a:lnTo>
                <a:lnTo>
                  <a:pt x="486" y="178"/>
                </a:lnTo>
                <a:lnTo>
                  <a:pt x="482" y="171"/>
                </a:lnTo>
                <a:lnTo>
                  <a:pt x="477" y="165"/>
                </a:lnTo>
                <a:lnTo>
                  <a:pt x="472" y="161"/>
                </a:lnTo>
                <a:lnTo>
                  <a:pt x="466" y="156"/>
                </a:lnTo>
                <a:lnTo>
                  <a:pt x="458" y="152"/>
                </a:lnTo>
                <a:lnTo>
                  <a:pt x="450" y="148"/>
                </a:lnTo>
                <a:lnTo>
                  <a:pt x="434" y="143"/>
                </a:lnTo>
                <a:lnTo>
                  <a:pt x="417" y="139"/>
                </a:lnTo>
                <a:lnTo>
                  <a:pt x="400" y="137"/>
                </a:lnTo>
                <a:lnTo>
                  <a:pt x="382" y="137"/>
                </a:lnTo>
                <a:lnTo>
                  <a:pt x="367" y="137"/>
                </a:lnTo>
                <a:lnTo>
                  <a:pt x="351" y="139"/>
                </a:lnTo>
                <a:lnTo>
                  <a:pt x="335" y="142"/>
                </a:lnTo>
                <a:lnTo>
                  <a:pt x="321" y="147"/>
                </a:lnTo>
                <a:lnTo>
                  <a:pt x="306" y="152"/>
                </a:lnTo>
                <a:lnTo>
                  <a:pt x="294" y="160"/>
                </a:lnTo>
                <a:lnTo>
                  <a:pt x="288" y="165"/>
                </a:lnTo>
                <a:lnTo>
                  <a:pt x="283" y="170"/>
                </a:lnTo>
                <a:lnTo>
                  <a:pt x="279" y="175"/>
                </a:lnTo>
                <a:lnTo>
                  <a:pt x="276" y="180"/>
                </a:lnTo>
                <a:lnTo>
                  <a:pt x="269" y="180"/>
                </a:lnTo>
                <a:lnTo>
                  <a:pt x="262" y="182"/>
                </a:lnTo>
                <a:lnTo>
                  <a:pt x="256" y="183"/>
                </a:lnTo>
                <a:lnTo>
                  <a:pt x="251" y="184"/>
                </a:lnTo>
                <a:lnTo>
                  <a:pt x="244" y="189"/>
                </a:lnTo>
                <a:lnTo>
                  <a:pt x="237" y="196"/>
                </a:lnTo>
                <a:lnTo>
                  <a:pt x="235" y="201"/>
                </a:lnTo>
                <a:lnTo>
                  <a:pt x="232" y="206"/>
                </a:lnTo>
                <a:lnTo>
                  <a:pt x="231" y="211"/>
                </a:lnTo>
                <a:lnTo>
                  <a:pt x="229" y="218"/>
                </a:lnTo>
                <a:lnTo>
                  <a:pt x="228" y="230"/>
                </a:lnTo>
                <a:lnTo>
                  <a:pt x="229" y="243"/>
                </a:lnTo>
                <a:lnTo>
                  <a:pt x="233" y="269"/>
                </a:lnTo>
                <a:lnTo>
                  <a:pt x="240" y="291"/>
                </a:lnTo>
                <a:lnTo>
                  <a:pt x="240" y="292"/>
                </a:lnTo>
                <a:lnTo>
                  <a:pt x="240" y="292"/>
                </a:lnTo>
                <a:lnTo>
                  <a:pt x="236" y="295"/>
                </a:lnTo>
                <a:lnTo>
                  <a:pt x="232" y="298"/>
                </a:lnTo>
                <a:lnTo>
                  <a:pt x="229" y="302"/>
                </a:lnTo>
                <a:lnTo>
                  <a:pt x="227" y="307"/>
                </a:lnTo>
                <a:lnTo>
                  <a:pt x="224" y="318"/>
                </a:lnTo>
                <a:lnTo>
                  <a:pt x="223" y="331"/>
                </a:lnTo>
                <a:lnTo>
                  <a:pt x="223" y="337"/>
                </a:lnTo>
                <a:lnTo>
                  <a:pt x="224" y="343"/>
                </a:lnTo>
                <a:lnTo>
                  <a:pt x="226" y="350"/>
                </a:lnTo>
                <a:lnTo>
                  <a:pt x="228" y="355"/>
                </a:lnTo>
                <a:lnTo>
                  <a:pt x="231" y="360"/>
                </a:lnTo>
                <a:lnTo>
                  <a:pt x="235" y="364"/>
                </a:lnTo>
                <a:lnTo>
                  <a:pt x="237" y="368"/>
                </a:lnTo>
                <a:lnTo>
                  <a:pt x="242" y="370"/>
                </a:lnTo>
                <a:lnTo>
                  <a:pt x="244" y="390"/>
                </a:lnTo>
                <a:lnTo>
                  <a:pt x="249" y="406"/>
                </a:lnTo>
                <a:lnTo>
                  <a:pt x="254" y="422"/>
                </a:lnTo>
                <a:lnTo>
                  <a:pt x="260" y="433"/>
                </a:lnTo>
                <a:lnTo>
                  <a:pt x="267" y="442"/>
                </a:lnTo>
                <a:lnTo>
                  <a:pt x="274" y="450"/>
                </a:lnTo>
                <a:lnTo>
                  <a:pt x="281" y="455"/>
                </a:lnTo>
                <a:lnTo>
                  <a:pt x="287" y="459"/>
                </a:lnTo>
                <a:lnTo>
                  <a:pt x="287" y="519"/>
                </a:lnTo>
                <a:lnTo>
                  <a:pt x="272" y="524"/>
                </a:lnTo>
                <a:lnTo>
                  <a:pt x="256" y="530"/>
                </a:lnTo>
                <a:lnTo>
                  <a:pt x="241" y="535"/>
                </a:lnTo>
                <a:lnTo>
                  <a:pt x="226" y="540"/>
                </a:lnTo>
                <a:lnTo>
                  <a:pt x="193" y="550"/>
                </a:lnTo>
                <a:lnTo>
                  <a:pt x="161" y="562"/>
                </a:lnTo>
                <a:lnTo>
                  <a:pt x="133" y="573"/>
                </a:lnTo>
                <a:lnTo>
                  <a:pt x="110" y="586"/>
                </a:lnTo>
                <a:lnTo>
                  <a:pt x="100" y="573"/>
                </a:lnTo>
                <a:lnTo>
                  <a:pt x="89" y="562"/>
                </a:lnTo>
                <a:lnTo>
                  <a:pt x="80" y="549"/>
                </a:lnTo>
                <a:lnTo>
                  <a:pt x="73" y="536"/>
                </a:lnTo>
                <a:lnTo>
                  <a:pt x="65" y="523"/>
                </a:lnTo>
                <a:lnTo>
                  <a:pt x="57" y="509"/>
                </a:lnTo>
                <a:lnTo>
                  <a:pt x="51" y="495"/>
                </a:lnTo>
                <a:lnTo>
                  <a:pt x="46" y="481"/>
                </a:lnTo>
                <a:lnTo>
                  <a:pt x="41" y="467"/>
                </a:lnTo>
                <a:lnTo>
                  <a:pt x="35" y="453"/>
                </a:lnTo>
                <a:lnTo>
                  <a:pt x="32" y="437"/>
                </a:lnTo>
                <a:lnTo>
                  <a:pt x="29" y="422"/>
                </a:lnTo>
                <a:lnTo>
                  <a:pt x="26" y="408"/>
                </a:lnTo>
                <a:lnTo>
                  <a:pt x="25" y="392"/>
                </a:lnTo>
                <a:lnTo>
                  <a:pt x="24" y="377"/>
                </a:lnTo>
                <a:lnTo>
                  <a:pt x="23" y="360"/>
                </a:lnTo>
                <a:lnTo>
                  <a:pt x="24" y="343"/>
                </a:lnTo>
                <a:lnTo>
                  <a:pt x="25" y="327"/>
                </a:lnTo>
                <a:lnTo>
                  <a:pt x="26" y="310"/>
                </a:lnTo>
                <a:lnTo>
                  <a:pt x="30" y="293"/>
                </a:lnTo>
                <a:lnTo>
                  <a:pt x="34" y="277"/>
                </a:lnTo>
                <a:lnTo>
                  <a:pt x="38" y="261"/>
                </a:lnTo>
                <a:lnTo>
                  <a:pt x="43" y="244"/>
                </a:lnTo>
                <a:lnTo>
                  <a:pt x="50" y="230"/>
                </a:lnTo>
                <a:lnTo>
                  <a:pt x="56" y="215"/>
                </a:lnTo>
                <a:lnTo>
                  <a:pt x="64" y="201"/>
                </a:lnTo>
                <a:lnTo>
                  <a:pt x="71" y="187"/>
                </a:lnTo>
                <a:lnTo>
                  <a:pt x="80" y="173"/>
                </a:lnTo>
                <a:lnTo>
                  <a:pt x="91" y="160"/>
                </a:lnTo>
                <a:lnTo>
                  <a:pt x="100" y="147"/>
                </a:lnTo>
                <a:lnTo>
                  <a:pt x="111" y="134"/>
                </a:lnTo>
                <a:lnTo>
                  <a:pt x="122" y="122"/>
                </a:lnTo>
                <a:lnTo>
                  <a:pt x="133" y="112"/>
                </a:lnTo>
                <a:lnTo>
                  <a:pt x="146" y="101"/>
                </a:lnTo>
                <a:lnTo>
                  <a:pt x="159" y="92"/>
                </a:lnTo>
                <a:lnTo>
                  <a:pt x="172" y="81"/>
                </a:lnTo>
                <a:lnTo>
                  <a:pt x="186" y="72"/>
                </a:lnTo>
                <a:lnTo>
                  <a:pt x="200" y="65"/>
                </a:lnTo>
                <a:lnTo>
                  <a:pt x="214" y="57"/>
                </a:lnTo>
                <a:lnTo>
                  <a:pt x="229" y="51"/>
                </a:lnTo>
                <a:lnTo>
                  <a:pt x="244" y="44"/>
                </a:lnTo>
                <a:lnTo>
                  <a:pt x="260" y="39"/>
                </a:lnTo>
                <a:lnTo>
                  <a:pt x="276" y="35"/>
                </a:lnTo>
                <a:lnTo>
                  <a:pt x="292" y="31"/>
                </a:lnTo>
                <a:lnTo>
                  <a:pt x="309" y="27"/>
                </a:lnTo>
                <a:lnTo>
                  <a:pt x="326" y="26"/>
                </a:lnTo>
                <a:lnTo>
                  <a:pt x="342" y="25"/>
                </a:lnTo>
                <a:lnTo>
                  <a:pt x="359" y="24"/>
                </a:lnTo>
                <a:lnTo>
                  <a:pt x="377" y="25"/>
                </a:lnTo>
                <a:lnTo>
                  <a:pt x="394" y="26"/>
                </a:lnTo>
                <a:lnTo>
                  <a:pt x="410" y="27"/>
                </a:lnTo>
                <a:lnTo>
                  <a:pt x="427" y="31"/>
                </a:lnTo>
                <a:lnTo>
                  <a:pt x="444" y="35"/>
                </a:lnTo>
                <a:lnTo>
                  <a:pt x="459" y="39"/>
                </a:lnTo>
                <a:lnTo>
                  <a:pt x="475" y="44"/>
                </a:lnTo>
                <a:lnTo>
                  <a:pt x="490" y="51"/>
                </a:lnTo>
                <a:lnTo>
                  <a:pt x="506" y="57"/>
                </a:lnTo>
                <a:lnTo>
                  <a:pt x="520" y="65"/>
                </a:lnTo>
                <a:lnTo>
                  <a:pt x="534" y="72"/>
                </a:lnTo>
                <a:lnTo>
                  <a:pt x="548" y="81"/>
                </a:lnTo>
                <a:lnTo>
                  <a:pt x="561" y="92"/>
                </a:lnTo>
                <a:lnTo>
                  <a:pt x="574" y="101"/>
                </a:lnTo>
                <a:lnTo>
                  <a:pt x="586" y="112"/>
                </a:lnTo>
                <a:lnTo>
                  <a:pt x="598" y="122"/>
                </a:lnTo>
                <a:lnTo>
                  <a:pt x="608" y="134"/>
                </a:lnTo>
                <a:lnTo>
                  <a:pt x="620" y="147"/>
                </a:lnTo>
                <a:lnTo>
                  <a:pt x="629" y="160"/>
                </a:lnTo>
                <a:lnTo>
                  <a:pt x="639" y="173"/>
                </a:lnTo>
                <a:lnTo>
                  <a:pt x="648" y="187"/>
                </a:lnTo>
                <a:lnTo>
                  <a:pt x="656" y="201"/>
                </a:lnTo>
                <a:lnTo>
                  <a:pt x="663" y="215"/>
                </a:lnTo>
                <a:lnTo>
                  <a:pt x="670" y="230"/>
                </a:lnTo>
                <a:lnTo>
                  <a:pt x="676" y="244"/>
                </a:lnTo>
                <a:lnTo>
                  <a:pt x="681" y="261"/>
                </a:lnTo>
                <a:lnTo>
                  <a:pt x="685" y="277"/>
                </a:lnTo>
                <a:lnTo>
                  <a:pt x="689" y="293"/>
                </a:lnTo>
                <a:lnTo>
                  <a:pt x="692" y="310"/>
                </a:lnTo>
                <a:lnTo>
                  <a:pt x="694" y="327"/>
                </a:lnTo>
                <a:lnTo>
                  <a:pt x="696" y="343"/>
                </a:lnTo>
                <a:lnTo>
                  <a:pt x="697" y="360"/>
                </a:lnTo>
                <a:lnTo>
                  <a:pt x="696" y="377"/>
                </a:lnTo>
                <a:lnTo>
                  <a:pt x="694" y="392"/>
                </a:lnTo>
                <a:lnTo>
                  <a:pt x="693" y="408"/>
                </a:lnTo>
                <a:lnTo>
                  <a:pt x="690" y="422"/>
                </a:lnTo>
                <a:lnTo>
                  <a:pt x="688" y="437"/>
                </a:lnTo>
                <a:lnTo>
                  <a:pt x="684" y="453"/>
                </a:lnTo>
                <a:lnTo>
                  <a:pt x="679" y="467"/>
                </a:lnTo>
                <a:lnTo>
                  <a:pt x="674" y="481"/>
                </a:lnTo>
                <a:lnTo>
                  <a:pt x="669" y="495"/>
                </a:lnTo>
                <a:lnTo>
                  <a:pt x="662" y="509"/>
                </a:lnTo>
                <a:lnTo>
                  <a:pt x="654" y="523"/>
                </a:lnTo>
                <a:lnTo>
                  <a:pt x="647" y="536"/>
                </a:lnTo>
                <a:lnTo>
                  <a:pt x="639" y="549"/>
                </a:lnTo>
                <a:lnTo>
                  <a:pt x="630" y="562"/>
                </a:lnTo>
                <a:lnTo>
                  <a:pt x="620" y="573"/>
                </a:lnTo>
                <a:lnTo>
                  <a:pt x="610" y="585"/>
                </a:lnTo>
                <a:close/>
                <a:moveTo>
                  <a:pt x="359" y="0"/>
                </a:moveTo>
                <a:lnTo>
                  <a:pt x="341" y="0"/>
                </a:lnTo>
                <a:lnTo>
                  <a:pt x="323" y="2"/>
                </a:lnTo>
                <a:lnTo>
                  <a:pt x="305" y="4"/>
                </a:lnTo>
                <a:lnTo>
                  <a:pt x="287" y="7"/>
                </a:lnTo>
                <a:lnTo>
                  <a:pt x="269" y="12"/>
                </a:lnTo>
                <a:lnTo>
                  <a:pt x="253" y="16"/>
                </a:lnTo>
                <a:lnTo>
                  <a:pt x="236" y="22"/>
                </a:lnTo>
                <a:lnTo>
                  <a:pt x="219" y="29"/>
                </a:lnTo>
                <a:lnTo>
                  <a:pt x="204" y="35"/>
                </a:lnTo>
                <a:lnTo>
                  <a:pt x="188" y="44"/>
                </a:lnTo>
                <a:lnTo>
                  <a:pt x="173" y="52"/>
                </a:lnTo>
                <a:lnTo>
                  <a:pt x="159" y="62"/>
                </a:lnTo>
                <a:lnTo>
                  <a:pt x="145" y="72"/>
                </a:lnTo>
                <a:lnTo>
                  <a:pt x="131" y="83"/>
                </a:lnTo>
                <a:lnTo>
                  <a:pt x="118" y="94"/>
                </a:lnTo>
                <a:lnTo>
                  <a:pt x="105" y="106"/>
                </a:lnTo>
                <a:lnTo>
                  <a:pt x="93" y="119"/>
                </a:lnTo>
                <a:lnTo>
                  <a:pt x="82" y="131"/>
                </a:lnTo>
                <a:lnTo>
                  <a:pt x="71" y="146"/>
                </a:lnTo>
                <a:lnTo>
                  <a:pt x="61" y="160"/>
                </a:lnTo>
                <a:lnTo>
                  <a:pt x="51" y="174"/>
                </a:lnTo>
                <a:lnTo>
                  <a:pt x="43" y="189"/>
                </a:lnTo>
                <a:lnTo>
                  <a:pt x="34" y="205"/>
                </a:lnTo>
                <a:lnTo>
                  <a:pt x="28" y="220"/>
                </a:lnTo>
                <a:lnTo>
                  <a:pt x="21" y="237"/>
                </a:lnTo>
                <a:lnTo>
                  <a:pt x="15" y="253"/>
                </a:lnTo>
                <a:lnTo>
                  <a:pt x="11" y="270"/>
                </a:lnTo>
                <a:lnTo>
                  <a:pt x="6" y="288"/>
                </a:lnTo>
                <a:lnTo>
                  <a:pt x="3" y="306"/>
                </a:lnTo>
                <a:lnTo>
                  <a:pt x="1" y="324"/>
                </a:lnTo>
                <a:lnTo>
                  <a:pt x="0" y="342"/>
                </a:lnTo>
                <a:lnTo>
                  <a:pt x="0" y="360"/>
                </a:lnTo>
                <a:lnTo>
                  <a:pt x="0" y="378"/>
                </a:lnTo>
                <a:lnTo>
                  <a:pt x="1" y="395"/>
                </a:lnTo>
                <a:lnTo>
                  <a:pt x="3" y="413"/>
                </a:lnTo>
                <a:lnTo>
                  <a:pt x="6" y="429"/>
                </a:lnTo>
                <a:lnTo>
                  <a:pt x="10" y="446"/>
                </a:lnTo>
                <a:lnTo>
                  <a:pt x="14" y="463"/>
                </a:lnTo>
                <a:lnTo>
                  <a:pt x="19" y="478"/>
                </a:lnTo>
                <a:lnTo>
                  <a:pt x="25" y="495"/>
                </a:lnTo>
                <a:lnTo>
                  <a:pt x="32" y="510"/>
                </a:lnTo>
                <a:lnTo>
                  <a:pt x="39" y="526"/>
                </a:lnTo>
                <a:lnTo>
                  <a:pt x="47" y="540"/>
                </a:lnTo>
                <a:lnTo>
                  <a:pt x="56" y="555"/>
                </a:lnTo>
                <a:lnTo>
                  <a:pt x="65" y="569"/>
                </a:lnTo>
                <a:lnTo>
                  <a:pt x="75" y="582"/>
                </a:lnTo>
                <a:lnTo>
                  <a:pt x="87" y="596"/>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113" y="622"/>
                </a:lnTo>
                <a:lnTo>
                  <a:pt x="127" y="635"/>
                </a:lnTo>
                <a:lnTo>
                  <a:pt x="141" y="645"/>
                </a:lnTo>
                <a:lnTo>
                  <a:pt x="156" y="657"/>
                </a:lnTo>
                <a:lnTo>
                  <a:pt x="172" y="666"/>
                </a:lnTo>
                <a:lnTo>
                  <a:pt x="187" y="676"/>
                </a:lnTo>
                <a:lnTo>
                  <a:pt x="204" y="684"/>
                </a:lnTo>
                <a:lnTo>
                  <a:pt x="220" y="691"/>
                </a:lnTo>
                <a:lnTo>
                  <a:pt x="237" y="698"/>
                </a:lnTo>
                <a:lnTo>
                  <a:pt x="254" y="704"/>
                </a:lnTo>
                <a:lnTo>
                  <a:pt x="272" y="709"/>
                </a:lnTo>
                <a:lnTo>
                  <a:pt x="288" y="713"/>
                </a:lnTo>
                <a:lnTo>
                  <a:pt x="306" y="717"/>
                </a:lnTo>
                <a:lnTo>
                  <a:pt x="324" y="720"/>
                </a:lnTo>
                <a:lnTo>
                  <a:pt x="342" y="721"/>
                </a:lnTo>
                <a:lnTo>
                  <a:pt x="359" y="721"/>
                </a:lnTo>
                <a:lnTo>
                  <a:pt x="377" y="721"/>
                </a:lnTo>
                <a:lnTo>
                  <a:pt x="395" y="720"/>
                </a:lnTo>
                <a:lnTo>
                  <a:pt x="413" y="717"/>
                </a:lnTo>
                <a:lnTo>
                  <a:pt x="431" y="713"/>
                </a:lnTo>
                <a:lnTo>
                  <a:pt x="448" y="709"/>
                </a:lnTo>
                <a:lnTo>
                  <a:pt x="466" y="704"/>
                </a:lnTo>
                <a:lnTo>
                  <a:pt x="482" y="698"/>
                </a:lnTo>
                <a:lnTo>
                  <a:pt x="499" y="691"/>
                </a:lnTo>
                <a:lnTo>
                  <a:pt x="516" y="684"/>
                </a:lnTo>
                <a:lnTo>
                  <a:pt x="532" y="676"/>
                </a:lnTo>
                <a:lnTo>
                  <a:pt x="549" y="666"/>
                </a:lnTo>
                <a:lnTo>
                  <a:pt x="565" y="657"/>
                </a:lnTo>
                <a:lnTo>
                  <a:pt x="579" y="645"/>
                </a:lnTo>
                <a:lnTo>
                  <a:pt x="594" y="635"/>
                </a:lnTo>
                <a:lnTo>
                  <a:pt x="607" y="622"/>
                </a:lnTo>
                <a:lnTo>
                  <a:pt x="621" y="609"/>
                </a:lnTo>
                <a:lnTo>
                  <a:pt x="621" y="609"/>
                </a:lnTo>
                <a:lnTo>
                  <a:pt x="621" y="609"/>
                </a:lnTo>
                <a:lnTo>
                  <a:pt x="633" y="596"/>
                </a:lnTo>
                <a:lnTo>
                  <a:pt x="643" y="584"/>
                </a:lnTo>
                <a:lnTo>
                  <a:pt x="653" y="569"/>
                </a:lnTo>
                <a:lnTo>
                  <a:pt x="663" y="555"/>
                </a:lnTo>
                <a:lnTo>
                  <a:pt x="672" y="540"/>
                </a:lnTo>
                <a:lnTo>
                  <a:pt x="680" y="526"/>
                </a:lnTo>
                <a:lnTo>
                  <a:pt x="688" y="510"/>
                </a:lnTo>
                <a:lnTo>
                  <a:pt x="694" y="495"/>
                </a:lnTo>
                <a:lnTo>
                  <a:pt x="701" y="478"/>
                </a:lnTo>
                <a:lnTo>
                  <a:pt x="706" y="463"/>
                </a:lnTo>
                <a:lnTo>
                  <a:pt x="710" y="446"/>
                </a:lnTo>
                <a:lnTo>
                  <a:pt x="714" y="429"/>
                </a:lnTo>
                <a:lnTo>
                  <a:pt x="716" y="413"/>
                </a:lnTo>
                <a:lnTo>
                  <a:pt x="719" y="395"/>
                </a:lnTo>
                <a:lnTo>
                  <a:pt x="720" y="378"/>
                </a:lnTo>
                <a:lnTo>
                  <a:pt x="720" y="360"/>
                </a:lnTo>
                <a:lnTo>
                  <a:pt x="720" y="342"/>
                </a:lnTo>
                <a:lnTo>
                  <a:pt x="719" y="324"/>
                </a:lnTo>
                <a:lnTo>
                  <a:pt x="716" y="306"/>
                </a:lnTo>
                <a:lnTo>
                  <a:pt x="714" y="288"/>
                </a:lnTo>
                <a:lnTo>
                  <a:pt x="708" y="270"/>
                </a:lnTo>
                <a:lnTo>
                  <a:pt x="705" y="253"/>
                </a:lnTo>
                <a:lnTo>
                  <a:pt x="698" y="237"/>
                </a:lnTo>
                <a:lnTo>
                  <a:pt x="692" y="220"/>
                </a:lnTo>
                <a:lnTo>
                  <a:pt x="685" y="205"/>
                </a:lnTo>
                <a:lnTo>
                  <a:pt x="676" y="189"/>
                </a:lnTo>
                <a:lnTo>
                  <a:pt x="669" y="174"/>
                </a:lnTo>
                <a:lnTo>
                  <a:pt x="658" y="160"/>
                </a:lnTo>
                <a:lnTo>
                  <a:pt x="648" y="146"/>
                </a:lnTo>
                <a:lnTo>
                  <a:pt x="638" y="131"/>
                </a:lnTo>
                <a:lnTo>
                  <a:pt x="626" y="119"/>
                </a:lnTo>
                <a:lnTo>
                  <a:pt x="615" y="106"/>
                </a:lnTo>
                <a:lnTo>
                  <a:pt x="602" y="94"/>
                </a:lnTo>
                <a:lnTo>
                  <a:pt x="589" y="83"/>
                </a:lnTo>
                <a:lnTo>
                  <a:pt x="575" y="72"/>
                </a:lnTo>
                <a:lnTo>
                  <a:pt x="561" y="62"/>
                </a:lnTo>
                <a:lnTo>
                  <a:pt x="547" y="52"/>
                </a:lnTo>
                <a:lnTo>
                  <a:pt x="531" y="44"/>
                </a:lnTo>
                <a:lnTo>
                  <a:pt x="516" y="35"/>
                </a:lnTo>
                <a:lnTo>
                  <a:pt x="500" y="29"/>
                </a:lnTo>
                <a:lnTo>
                  <a:pt x="484" y="22"/>
                </a:lnTo>
                <a:lnTo>
                  <a:pt x="467" y="16"/>
                </a:lnTo>
                <a:lnTo>
                  <a:pt x="450" y="12"/>
                </a:lnTo>
                <a:lnTo>
                  <a:pt x="432" y="7"/>
                </a:lnTo>
                <a:lnTo>
                  <a:pt x="414" y="4"/>
                </a:lnTo>
                <a:lnTo>
                  <a:pt x="396" y="2"/>
                </a:lnTo>
                <a:lnTo>
                  <a:pt x="378" y="0"/>
                </a:lnTo>
                <a:lnTo>
                  <a:pt x="359" y="0"/>
                </a:lnTo>
                <a:close/>
              </a:path>
            </a:pathLst>
          </a:custGeom>
          <a:solidFill>
            <a:schemeClr val="bg1">
              <a:lumMod val="95000"/>
            </a:schemeClr>
          </a:solidFill>
          <a:ln>
            <a:noFill/>
          </a:ln>
        </p:spPr>
        <p:txBody>
          <a:bodyPr vert="horz" wrap="square" lIns="68580" tIns="34290" rIns="68580" bIns="34290" numCol="1" anchor="ctr"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Heebo" pitchFamily="2" charset="-79"/>
              <a:ea typeface="+mn-ea"/>
              <a:cs typeface="+mn-cs"/>
            </a:endParaRPr>
          </a:p>
        </p:txBody>
      </p:sp>
      <p:sp>
        <p:nvSpPr>
          <p:cNvPr id="96" name="Freeform 3447"/>
          <p:cNvSpPr>
            <a:spLocks noEditPoints="1"/>
          </p:cNvSpPr>
          <p:nvPr/>
        </p:nvSpPr>
        <p:spPr bwMode="auto">
          <a:xfrm>
            <a:off x="7337232" y="3569472"/>
            <a:ext cx="259319" cy="259319"/>
          </a:xfrm>
          <a:custGeom>
            <a:avLst/>
            <a:gdLst>
              <a:gd name="T0" fmla="*/ 482 w 720"/>
              <a:gd name="T1" fmla="*/ 537 h 721"/>
              <a:gd name="T2" fmla="*/ 445 w 720"/>
              <a:gd name="T3" fmla="*/ 450 h 721"/>
              <a:gd name="T4" fmla="*/ 477 w 720"/>
              <a:gd name="T5" fmla="*/ 370 h 721"/>
              <a:gd name="T6" fmla="*/ 495 w 720"/>
              <a:gd name="T7" fmla="*/ 345 h 721"/>
              <a:gd name="T8" fmla="*/ 488 w 720"/>
              <a:gd name="T9" fmla="*/ 298 h 721"/>
              <a:gd name="T10" fmla="*/ 493 w 720"/>
              <a:gd name="T11" fmla="*/ 246 h 721"/>
              <a:gd name="T12" fmla="*/ 486 w 720"/>
              <a:gd name="T13" fmla="*/ 178 h 721"/>
              <a:gd name="T14" fmla="*/ 450 w 720"/>
              <a:gd name="T15" fmla="*/ 148 h 721"/>
              <a:gd name="T16" fmla="*/ 351 w 720"/>
              <a:gd name="T17" fmla="*/ 139 h 721"/>
              <a:gd name="T18" fmla="*/ 283 w 720"/>
              <a:gd name="T19" fmla="*/ 170 h 721"/>
              <a:gd name="T20" fmla="*/ 251 w 720"/>
              <a:gd name="T21" fmla="*/ 184 h 721"/>
              <a:gd name="T22" fmla="*/ 229 w 720"/>
              <a:gd name="T23" fmla="*/ 218 h 721"/>
              <a:gd name="T24" fmla="*/ 240 w 720"/>
              <a:gd name="T25" fmla="*/ 292 h 721"/>
              <a:gd name="T26" fmla="*/ 223 w 720"/>
              <a:gd name="T27" fmla="*/ 331 h 721"/>
              <a:gd name="T28" fmla="*/ 235 w 720"/>
              <a:gd name="T29" fmla="*/ 364 h 721"/>
              <a:gd name="T30" fmla="*/ 260 w 720"/>
              <a:gd name="T31" fmla="*/ 433 h 721"/>
              <a:gd name="T32" fmla="*/ 272 w 720"/>
              <a:gd name="T33" fmla="*/ 524 h 721"/>
              <a:gd name="T34" fmla="*/ 133 w 720"/>
              <a:gd name="T35" fmla="*/ 573 h 721"/>
              <a:gd name="T36" fmla="*/ 65 w 720"/>
              <a:gd name="T37" fmla="*/ 523 h 721"/>
              <a:gd name="T38" fmla="*/ 32 w 720"/>
              <a:gd name="T39" fmla="*/ 437 h 721"/>
              <a:gd name="T40" fmla="*/ 24 w 720"/>
              <a:gd name="T41" fmla="*/ 343 h 721"/>
              <a:gd name="T42" fmla="*/ 43 w 720"/>
              <a:gd name="T43" fmla="*/ 244 h 721"/>
              <a:gd name="T44" fmla="*/ 91 w 720"/>
              <a:gd name="T45" fmla="*/ 160 h 721"/>
              <a:gd name="T46" fmla="*/ 159 w 720"/>
              <a:gd name="T47" fmla="*/ 92 h 721"/>
              <a:gd name="T48" fmla="*/ 244 w 720"/>
              <a:gd name="T49" fmla="*/ 44 h 721"/>
              <a:gd name="T50" fmla="*/ 342 w 720"/>
              <a:gd name="T51" fmla="*/ 25 h 721"/>
              <a:gd name="T52" fmla="*/ 444 w 720"/>
              <a:gd name="T53" fmla="*/ 35 h 721"/>
              <a:gd name="T54" fmla="*/ 534 w 720"/>
              <a:gd name="T55" fmla="*/ 72 h 721"/>
              <a:gd name="T56" fmla="*/ 608 w 720"/>
              <a:gd name="T57" fmla="*/ 134 h 721"/>
              <a:gd name="T58" fmla="*/ 663 w 720"/>
              <a:gd name="T59" fmla="*/ 215 h 721"/>
              <a:gd name="T60" fmla="*/ 692 w 720"/>
              <a:gd name="T61" fmla="*/ 310 h 721"/>
              <a:gd name="T62" fmla="*/ 693 w 720"/>
              <a:gd name="T63" fmla="*/ 408 h 721"/>
              <a:gd name="T64" fmla="*/ 669 w 720"/>
              <a:gd name="T65" fmla="*/ 495 h 721"/>
              <a:gd name="T66" fmla="*/ 620 w 720"/>
              <a:gd name="T67" fmla="*/ 573 h 721"/>
              <a:gd name="T68" fmla="*/ 287 w 720"/>
              <a:gd name="T69" fmla="*/ 7 h 721"/>
              <a:gd name="T70" fmla="*/ 188 w 720"/>
              <a:gd name="T71" fmla="*/ 44 h 721"/>
              <a:gd name="T72" fmla="*/ 105 w 720"/>
              <a:gd name="T73" fmla="*/ 106 h 721"/>
              <a:gd name="T74" fmla="*/ 43 w 720"/>
              <a:gd name="T75" fmla="*/ 189 h 721"/>
              <a:gd name="T76" fmla="*/ 6 w 720"/>
              <a:gd name="T77" fmla="*/ 288 h 721"/>
              <a:gd name="T78" fmla="*/ 1 w 720"/>
              <a:gd name="T79" fmla="*/ 395 h 721"/>
              <a:gd name="T80" fmla="*/ 25 w 720"/>
              <a:gd name="T81" fmla="*/ 495 h 721"/>
              <a:gd name="T82" fmla="*/ 75 w 720"/>
              <a:gd name="T83" fmla="*/ 582 h 721"/>
              <a:gd name="T84" fmla="*/ 98 w 720"/>
              <a:gd name="T85" fmla="*/ 609 h 721"/>
              <a:gd name="T86" fmla="*/ 98 w 720"/>
              <a:gd name="T87" fmla="*/ 609 h 721"/>
              <a:gd name="T88" fmla="*/ 98 w 720"/>
              <a:gd name="T89" fmla="*/ 609 h 721"/>
              <a:gd name="T90" fmla="*/ 98 w 720"/>
              <a:gd name="T91" fmla="*/ 609 h 721"/>
              <a:gd name="T92" fmla="*/ 98 w 720"/>
              <a:gd name="T93" fmla="*/ 609 h 721"/>
              <a:gd name="T94" fmla="*/ 172 w 720"/>
              <a:gd name="T95" fmla="*/ 666 h 721"/>
              <a:gd name="T96" fmla="*/ 272 w 720"/>
              <a:gd name="T97" fmla="*/ 709 h 721"/>
              <a:gd name="T98" fmla="*/ 377 w 720"/>
              <a:gd name="T99" fmla="*/ 721 h 721"/>
              <a:gd name="T100" fmla="*/ 482 w 720"/>
              <a:gd name="T101" fmla="*/ 698 h 721"/>
              <a:gd name="T102" fmla="*/ 579 w 720"/>
              <a:gd name="T103" fmla="*/ 645 h 721"/>
              <a:gd name="T104" fmla="*/ 633 w 720"/>
              <a:gd name="T105" fmla="*/ 596 h 721"/>
              <a:gd name="T106" fmla="*/ 688 w 720"/>
              <a:gd name="T107" fmla="*/ 510 h 721"/>
              <a:gd name="T108" fmla="*/ 716 w 720"/>
              <a:gd name="T109" fmla="*/ 413 h 721"/>
              <a:gd name="T110" fmla="*/ 716 w 720"/>
              <a:gd name="T111" fmla="*/ 306 h 721"/>
              <a:gd name="T112" fmla="*/ 685 w 720"/>
              <a:gd name="T113" fmla="*/ 205 h 721"/>
              <a:gd name="T114" fmla="*/ 626 w 720"/>
              <a:gd name="T115" fmla="*/ 119 h 721"/>
              <a:gd name="T116" fmla="*/ 547 w 720"/>
              <a:gd name="T117" fmla="*/ 52 h 721"/>
              <a:gd name="T118" fmla="*/ 450 w 720"/>
              <a:gd name="T119" fmla="*/ 12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0" h="721">
                <a:moveTo>
                  <a:pt x="610" y="585"/>
                </a:moveTo>
                <a:lnTo>
                  <a:pt x="594" y="578"/>
                </a:lnTo>
                <a:lnTo>
                  <a:pt x="571" y="568"/>
                </a:lnTo>
                <a:lnTo>
                  <a:pt x="539" y="558"/>
                </a:lnTo>
                <a:lnTo>
                  <a:pt x="499" y="542"/>
                </a:lnTo>
                <a:lnTo>
                  <a:pt x="482" y="537"/>
                </a:lnTo>
                <a:lnTo>
                  <a:pt x="466" y="531"/>
                </a:lnTo>
                <a:lnTo>
                  <a:pt x="449" y="524"/>
                </a:lnTo>
                <a:lnTo>
                  <a:pt x="432" y="519"/>
                </a:lnTo>
                <a:lnTo>
                  <a:pt x="432" y="459"/>
                </a:lnTo>
                <a:lnTo>
                  <a:pt x="439" y="455"/>
                </a:lnTo>
                <a:lnTo>
                  <a:pt x="445" y="450"/>
                </a:lnTo>
                <a:lnTo>
                  <a:pt x="453" y="442"/>
                </a:lnTo>
                <a:lnTo>
                  <a:pt x="459" y="433"/>
                </a:lnTo>
                <a:lnTo>
                  <a:pt x="466" y="422"/>
                </a:lnTo>
                <a:lnTo>
                  <a:pt x="471" y="406"/>
                </a:lnTo>
                <a:lnTo>
                  <a:pt x="476" y="390"/>
                </a:lnTo>
                <a:lnTo>
                  <a:pt x="477" y="370"/>
                </a:lnTo>
                <a:lnTo>
                  <a:pt x="481" y="368"/>
                </a:lnTo>
                <a:lnTo>
                  <a:pt x="485" y="364"/>
                </a:lnTo>
                <a:lnTo>
                  <a:pt x="488" y="361"/>
                </a:lnTo>
                <a:lnTo>
                  <a:pt x="490" y="357"/>
                </a:lnTo>
                <a:lnTo>
                  <a:pt x="493" y="351"/>
                </a:lnTo>
                <a:lnTo>
                  <a:pt x="495" y="345"/>
                </a:lnTo>
                <a:lnTo>
                  <a:pt x="497" y="338"/>
                </a:lnTo>
                <a:lnTo>
                  <a:pt x="497" y="331"/>
                </a:lnTo>
                <a:lnTo>
                  <a:pt x="495" y="318"/>
                </a:lnTo>
                <a:lnTo>
                  <a:pt x="493" y="307"/>
                </a:lnTo>
                <a:lnTo>
                  <a:pt x="490" y="302"/>
                </a:lnTo>
                <a:lnTo>
                  <a:pt x="488" y="298"/>
                </a:lnTo>
                <a:lnTo>
                  <a:pt x="484" y="295"/>
                </a:lnTo>
                <a:lnTo>
                  <a:pt x="480" y="292"/>
                </a:lnTo>
                <a:lnTo>
                  <a:pt x="481" y="292"/>
                </a:lnTo>
                <a:lnTo>
                  <a:pt x="481" y="291"/>
                </a:lnTo>
                <a:lnTo>
                  <a:pt x="488" y="270"/>
                </a:lnTo>
                <a:lnTo>
                  <a:pt x="493" y="246"/>
                </a:lnTo>
                <a:lnTo>
                  <a:pt x="495" y="232"/>
                </a:lnTo>
                <a:lnTo>
                  <a:pt x="495" y="219"/>
                </a:lnTo>
                <a:lnTo>
                  <a:pt x="495" y="205"/>
                </a:lnTo>
                <a:lnTo>
                  <a:pt x="493" y="191"/>
                </a:lnTo>
                <a:lnTo>
                  <a:pt x="490" y="184"/>
                </a:lnTo>
                <a:lnTo>
                  <a:pt x="486" y="178"/>
                </a:lnTo>
                <a:lnTo>
                  <a:pt x="482" y="171"/>
                </a:lnTo>
                <a:lnTo>
                  <a:pt x="477" y="165"/>
                </a:lnTo>
                <a:lnTo>
                  <a:pt x="472" y="161"/>
                </a:lnTo>
                <a:lnTo>
                  <a:pt x="466" y="156"/>
                </a:lnTo>
                <a:lnTo>
                  <a:pt x="458" y="152"/>
                </a:lnTo>
                <a:lnTo>
                  <a:pt x="450" y="148"/>
                </a:lnTo>
                <a:lnTo>
                  <a:pt x="434" y="143"/>
                </a:lnTo>
                <a:lnTo>
                  <a:pt x="417" y="139"/>
                </a:lnTo>
                <a:lnTo>
                  <a:pt x="400" y="137"/>
                </a:lnTo>
                <a:lnTo>
                  <a:pt x="382" y="137"/>
                </a:lnTo>
                <a:lnTo>
                  <a:pt x="367" y="137"/>
                </a:lnTo>
                <a:lnTo>
                  <a:pt x="351" y="139"/>
                </a:lnTo>
                <a:lnTo>
                  <a:pt x="335" y="142"/>
                </a:lnTo>
                <a:lnTo>
                  <a:pt x="321" y="147"/>
                </a:lnTo>
                <a:lnTo>
                  <a:pt x="306" y="152"/>
                </a:lnTo>
                <a:lnTo>
                  <a:pt x="294" y="160"/>
                </a:lnTo>
                <a:lnTo>
                  <a:pt x="288" y="165"/>
                </a:lnTo>
                <a:lnTo>
                  <a:pt x="283" y="170"/>
                </a:lnTo>
                <a:lnTo>
                  <a:pt x="279" y="175"/>
                </a:lnTo>
                <a:lnTo>
                  <a:pt x="276" y="180"/>
                </a:lnTo>
                <a:lnTo>
                  <a:pt x="269" y="180"/>
                </a:lnTo>
                <a:lnTo>
                  <a:pt x="262" y="182"/>
                </a:lnTo>
                <a:lnTo>
                  <a:pt x="256" y="183"/>
                </a:lnTo>
                <a:lnTo>
                  <a:pt x="251" y="184"/>
                </a:lnTo>
                <a:lnTo>
                  <a:pt x="244" y="189"/>
                </a:lnTo>
                <a:lnTo>
                  <a:pt x="237" y="196"/>
                </a:lnTo>
                <a:lnTo>
                  <a:pt x="235" y="201"/>
                </a:lnTo>
                <a:lnTo>
                  <a:pt x="232" y="206"/>
                </a:lnTo>
                <a:lnTo>
                  <a:pt x="231" y="211"/>
                </a:lnTo>
                <a:lnTo>
                  <a:pt x="229" y="218"/>
                </a:lnTo>
                <a:lnTo>
                  <a:pt x="228" y="230"/>
                </a:lnTo>
                <a:lnTo>
                  <a:pt x="229" y="243"/>
                </a:lnTo>
                <a:lnTo>
                  <a:pt x="233" y="269"/>
                </a:lnTo>
                <a:lnTo>
                  <a:pt x="240" y="291"/>
                </a:lnTo>
                <a:lnTo>
                  <a:pt x="240" y="292"/>
                </a:lnTo>
                <a:lnTo>
                  <a:pt x="240" y="292"/>
                </a:lnTo>
                <a:lnTo>
                  <a:pt x="236" y="295"/>
                </a:lnTo>
                <a:lnTo>
                  <a:pt x="232" y="298"/>
                </a:lnTo>
                <a:lnTo>
                  <a:pt x="229" y="302"/>
                </a:lnTo>
                <a:lnTo>
                  <a:pt x="227" y="307"/>
                </a:lnTo>
                <a:lnTo>
                  <a:pt x="224" y="318"/>
                </a:lnTo>
                <a:lnTo>
                  <a:pt x="223" y="331"/>
                </a:lnTo>
                <a:lnTo>
                  <a:pt x="223" y="337"/>
                </a:lnTo>
                <a:lnTo>
                  <a:pt x="224" y="343"/>
                </a:lnTo>
                <a:lnTo>
                  <a:pt x="226" y="350"/>
                </a:lnTo>
                <a:lnTo>
                  <a:pt x="228" y="355"/>
                </a:lnTo>
                <a:lnTo>
                  <a:pt x="231" y="360"/>
                </a:lnTo>
                <a:lnTo>
                  <a:pt x="235" y="364"/>
                </a:lnTo>
                <a:lnTo>
                  <a:pt x="237" y="368"/>
                </a:lnTo>
                <a:lnTo>
                  <a:pt x="242" y="370"/>
                </a:lnTo>
                <a:lnTo>
                  <a:pt x="244" y="390"/>
                </a:lnTo>
                <a:lnTo>
                  <a:pt x="249" y="406"/>
                </a:lnTo>
                <a:lnTo>
                  <a:pt x="254" y="422"/>
                </a:lnTo>
                <a:lnTo>
                  <a:pt x="260" y="433"/>
                </a:lnTo>
                <a:lnTo>
                  <a:pt x="267" y="442"/>
                </a:lnTo>
                <a:lnTo>
                  <a:pt x="274" y="450"/>
                </a:lnTo>
                <a:lnTo>
                  <a:pt x="281" y="455"/>
                </a:lnTo>
                <a:lnTo>
                  <a:pt x="287" y="459"/>
                </a:lnTo>
                <a:lnTo>
                  <a:pt x="287" y="519"/>
                </a:lnTo>
                <a:lnTo>
                  <a:pt x="272" y="524"/>
                </a:lnTo>
                <a:lnTo>
                  <a:pt x="256" y="530"/>
                </a:lnTo>
                <a:lnTo>
                  <a:pt x="241" y="535"/>
                </a:lnTo>
                <a:lnTo>
                  <a:pt x="226" y="540"/>
                </a:lnTo>
                <a:lnTo>
                  <a:pt x="193" y="550"/>
                </a:lnTo>
                <a:lnTo>
                  <a:pt x="161" y="562"/>
                </a:lnTo>
                <a:lnTo>
                  <a:pt x="133" y="573"/>
                </a:lnTo>
                <a:lnTo>
                  <a:pt x="110" y="586"/>
                </a:lnTo>
                <a:lnTo>
                  <a:pt x="100" y="573"/>
                </a:lnTo>
                <a:lnTo>
                  <a:pt x="89" y="562"/>
                </a:lnTo>
                <a:lnTo>
                  <a:pt x="80" y="549"/>
                </a:lnTo>
                <a:lnTo>
                  <a:pt x="73" y="536"/>
                </a:lnTo>
                <a:lnTo>
                  <a:pt x="65" y="523"/>
                </a:lnTo>
                <a:lnTo>
                  <a:pt x="57" y="509"/>
                </a:lnTo>
                <a:lnTo>
                  <a:pt x="51" y="495"/>
                </a:lnTo>
                <a:lnTo>
                  <a:pt x="46" y="481"/>
                </a:lnTo>
                <a:lnTo>
                  <a:pt x="41" y="467"/>
                </a:lnTo>
                <a:lnTo>
                  <a:pt x="35" y="453"/>
                </a:lnTo>
                <a:lnTo>
                  <a:pt x="32" y="437"/>
                </a:lnTo>
                <a:lnTo>
                  <a:pt x="29" y="422"/>
                </a:lnTo>
                <a:lnTo>
                  <a:pt x="26" y="408"/>
                </a:lnTo>
                <a:lnTo>
                  <a:pt x="25" y="392"/>
                </a:lnTo>
                <a:lnTo>
                  <a:pt x="24" y="377"/>
                </a:lnTo>
                <a:lnTo>
                  <a:pt x="23" y="360"/>
                </a:lnTo>
                <a:lnTo>
                  <a:pt x="24" y="343"/>
                </a:lnTo>
                <a:lnTo>
                  <a:pt x="25" y="327"/>
                </a:lnTo>
                <a:lnTo>
                  <a:pt x="26" y="310"/>
                </a:lnTo>
                <a:lnTo>
                  <a:pt x="30" y="293"/>
                </a:lnTo>
                <a:lnTo>
                  <a:pt x="34" y="277"/>
                </a:lnTo>
                <a:lnTo>
                  <a:pt x="38" y="261"/>
                </a:lnTo>
                <a:lnTo>
                  <a:pt x="43" y="244"/>
                </a:lnTo>
                <a:lnTo>
                  <a:pt x="50" y="230"/>
                </a:lnTo>
                <a:lnTo>
                  <a:pt x="56" y="215"/>
                </a:lnTo>
                <a:lnTo>
                  <a:pt x="64" y="201"/>
                </a:lnTo>
                <a:lnTo>
                  <a:pt x="71" y="187"/>
                </a:lnTo>
                <a:lnTo>
                  <a:pt x="80" y="173"/>
                </a:lnTo>
                <a:lnTo>
                  <a:pt x="91" y="160"/>
                </a:lnTo>
                <a:lnTo>
                  <a:pt x="100" y="147"/>
                </a:lnTo>
                <a:lnTo>
                  <a:pt x="111" y="134"/>
                </a:lnTo>
                <a:lnTo>
                  <a:pt x="122" y="122"/>
                </a:lnTo>
                <a:lnTo>
                  <a:pt x="133" y="112"/>
                </a:lnTo>
                <a:lnTo>
                  <a:pt x="146" y="101"/>
                </a:lnTo>
                <a:lnTo>
                  <a:pt x="159" y="92"/>
                </a:lnTo>
                <a:lnTo>
                  <a:pt x="172" y="81"/>
                </a:lnTo>
                <a:lnTo>
                  <a:pt x="186" y="72"/>
                </a:lnTo>
                <a:lnTo>
                  <a:pt x="200" y="65"/>
                </a:lnTo>
                <a:lnTo>
                  <a:pt x="214" y="57"/>
                </a:lnTo>
                <a:lnTo>
                  <a:pt x="229" y="51"/>
                </a:lnTo>
                <a:lnTo>
                  <a:pt x="244" y="44"/>
                </a:lnTo>
                <a:lnTo>
                  <a:pt x="260" y="39"/>
                </a:lnTo>
                <a:lnTo>
                  <a:pt x="276" y="35"/>
                </a:lnTo>
                <a:lnTo>
                  <a:pt x="292" y="31"/>
                </a:lnTo>
                <a:lnTo>
                  <a:pt x="309" y="27"/>
                </a:lnTo>
                <a:lnTo>
                  <a:pt x="326" y="26"/>
                </a:lnTo>
                <a:lnTo>
                  <a:pt x="342" y="25"/>
                </a:lnTo>
                <a:lnTo>
                  <a:pt x="359" y="24"/>
                </a:lnTo>
                <a:lnTo>
                  <a:pt x="377" y="25"/>
                </a:lnTo>
                <a:lnTo>
                  <a:pt x="394" y="26"/>
                </a:lnTo>
                <a:lnTo>
                  <a:pt x="410" y="27"/>
                </a:lnTo>
                <a:lnTo>
                  <a:pt x="427" y="31"/>
                </a:lnTo>
                <a:lnTo>
                  <a:pt x="444" y="35"/>
                </a:lnTo>
                <a:lnTo>
                  <a:pt x="459" y="39"/>
                </a:lnTo>
                <a:lnTo>
                  <a:pt x="475" y="44"/>
                </a:lnTo>
                <a:lnTo>
                  <a:pt x="490" y="51"/>
                </a:lnTo>
                <a:lnTo>
                  <a:pt x="506" y="57"/>
                </a:lnTo>
                <a:lnTo>
                  <a:pt x="520" y="65"/>
                </a:lnTo>
                <a:lnTo>
                  <a:pt x="534" y="72"/>
                </a:lnTo>
                <a:lnTo>
                  <a:pt x="548" y="81"/>
                </a:lnTo>
                <a:lnTo>
                  <a:pt x="561" y="92"/>
                </a:lnTo>
                <a:lnTo>
                  <a:pt x="574" y="101"/>
                </a:lnTo>
                <a:lnTo>
                  <a:pt x="586" y="112"/>
                </a:lnTo>
                <a:lnTo>
                  <a:pt x="598" y="122"/>
                </a:lnTo>
                <a:lnTo>
                  <a:pt x="608" y="134"/>
                </a:lnTo>
                <a:lnTo>
                  <a:pt x="620" y="147"/>
                </a:lnTo>
                <a:lnTo>
                  <a:pt x="629" y="160"/>
                </a:lnTo>
                <a:lnTo>
                  <a:pt x="639" y="173"/>
                </a:lnTo>
                <a:lnTo>
                  <a:pt x="648" y="187"/>
                </a:lnTo>
                <a:lnTo>
                  <a:pt x="656" y="201"/>
                </a:lnTo>
                <a:lnTo>
                  <a:pt x="663" y="215"/>
                </a:lnTo>
                <a:lnTo>
                  <a:pt x="670" y="230"/>
                </a:lnTo>
                <a:lnTo>
                  <a:pt x="676" y="244"/>
                </a:lnTo>
                <a:lnTo>
                  <a:pt x="681" y="261"/>
                </a:lnTo>
                <a:lnTo>
                  <a:pt x="685" y="277"/>
                </a:lnTo>
                <a:lnTo>
                  <a:pt x="689" y="293"/>
                </a:lnTo>
                <a:lnTo>
                  <a:pt x="692" y="310"/>
                </a:lnTo>
                <a:lnTo>
                  <a:pt x="694" y="327"/>
                </a:lnTo>
                <a:lnTo>
                  <a:pt x="696" y="343"/>
                </a:lnTo>
                <a:lnTo>
                  <a:pt x="697" y="360"/>
                </a:lnTo>
                <a:lnTo>
                  <a:pt x="696" y="377"/>
                </a:lnTo>
                <a:lnTo>
                  <a:pt x="694" y="392"/>
                </a:lnTo>
                <a:lnTo>
                  <a:pt x="693" y="408"/>
                </a:lnTo>
                <a:lnTo>
                  <a:pt x="690" y="422"/>
                </a:lnTo>
                <a:lnTo>
                  <a:pt x="688" y="437"/>
                </a:lnTo>
                <a:lnTo>
                  <a:pt x="684" y="453"/>
                </a:lnTo>
                <a:lnTo>
                  <a:pt x="679" y="467"/>
                </a:lnTo>
                <a:lnTo>
                  <a:pt x="674" y="481"/>
                </a:lnTo>
                <a:lnTo>
                  <a:pt x="669" y="495"/>
                </a:lnTo>
                <a:lnTo>
                  <a:pt x="662" y="509"/>
                </a:lnTo>
                <a:lnTo>
                  <a:pt x="654" y="523"/>
                </a:lnTo>
                <a:lnTo>
                  <a:pt x="647" y="536"/>
                </a:lnTo>
                <a:lnTo>
                  <a:pt x="639" y="549"/>
                </a:lnTo>
                <a:lnTo>
                  <a:pt x="630" y="562"/>
                </a:lnTo>
                <a:lnTo>
                  <a:pt x="620" y="573"/>
                </a:lnTo>
                <a:lnTo>
                  <a:pt x="610" y="585"/>
                </a:lnTo>
                <a:close/>
                <a:moveTo>
                  <a:pt x="359" y="0"/>
                </a:moveTo>
                <a:lnTo>
                  <a:pt x="341" y="0"/>
                </a:lnTo>
                <a:lnTo>
                  <a:pt x="323" y="2"/>
                </a:lnTo>
                <a:lnTo>
                  <a:pt x="305" y="4"/>
                </a:lnTo>
                <a:lnTo>
                  <a:pt x="287" y="7"/>
                </a:lnTo>
                <a:lnTo>
                  <a:pt x="269" y="12"/>
                </a:lnTo>
                <a:lnTo>
                  <a:pt x="253" y="16"/>
                </a:lnTo>
                <a:lnTo>
                  <a:pt x="236" y="22"/>
                </a:lnTo>
                <a:lnTo>
                  <a:pt x="219" y="29"/>
                </a:lnTo>
                <a:lnTo>
                  <a:pt x="204" y="35"/>
                </a:lnTo>
                <a:lnTo>
                  <a:pt x="188" y="44"/>
                </a:lnTo>
                <a:lnTo>
                  <a:pt x="173" y="52"/>
                </a:lnTo>
                <a:lnTo>
                  <a:pt x="159" y="62"/>
                </a:lnTo>
                <a:lnTo>
                  <a:pt x="145" y="72"/>
                </a:lnTo>
                <a:lnTo>
                  <a:pt x="131" y="83"/>
                </a:lnTo>
                <a:lnTo>
                  <a:pt x="118" y="94"/>
                </a:lnTo>
                <a:lnTo>
                  <a:pt x="105" y="106"/>
                </a:lnTo>
                <a:lnTo>
                  <a:pt x="93" y="119"/>
                </a:lnTo>
                <a:lnTo>
                  <a:pt x="82" y="131"/>
                </a:lnTo>
                <a:lnTo>
                  <a:pt x="71" y="146"/>
                </a:lnTo>
                <a:lnTo>
                  <a:pt x="61" y="160"/>
                </a:lnTo>
                <a:lnTo>
                  <a:pt x="51" y="174"/>
                </a:lnTo>
                <a:lnTo>
                  <a:pt x="43" y="189"/>
                </a:lnTo>
                <a:lnTo>
                  <a:pt x="34" y="205"/>
                </a:lnTo>
                <a:lnTo>
                  <a:pt x="28" y="220"/>
                </a:lnTo>
                <a:lnTo>
                  <a:pt x="21" y="237"/>
                </a:lnTo>
                <a:lnTo>
                  <a:pt x="15" y="253"/>
                </a:lnTo>
                <a:lnTo>
                  <a:pt x="11" y="270"/>
                </a:lnTo>
                <a:lnTo>
                  <a:pt x="6" y="288"/>
                </a:lnTo>
                <a:lnTo>
                  <a:pt x="3" y="306"/>
                </a:lnTo>
                <a:lnTo>
                  <a:pt x="1" y="324"/>
                </a:lnTo>
                <a:lnTo>
                  <a:pt x="0" y="342"/>
                </a:lnTo>
                <a:lnTo>
                  <a:pt x="0" y="360"/>
                </a:lnTo>
                <a:lnTo>
                  <a:pt x="0" y="378"/>
                </a:lnTo>
                <a:lnTo>
                  <a:pt x="1" y="395"/>
                </a:lnTo>
                <a:lnTo>
                  <a:pt x="3" y="413"/>
                </a:lnTo>
                <a:lnTo>
                  <a:pt x="6" y="429"/>
                </a:lnTo>
                <a:lnTo>
                  <a:pt x="10" y="446"/>
                </a:lnTo>
                <a:lnTo>
                  <a:pt x="14" y="463"/>
                </a:lnTo>
                <a:lnTo>
                  <a:pt x="19" y="478"/>
                </a:lnTo>
                <a:lnTo>
                  <a:pt x="25" y="495"/>
                </a:lnTo>
                <a:lnTo>
                  <a:pt x="32" y="510"/>
                </a:lnTo>
                <a:lnTo>
                  <a:pt x="39" y="526"/>
                </a:lnTo>
                <a:lnTo>
                  <a:pt x="47" y="540"/>
                </a:lnTo>
                <a:lnTo>
                  <a:pt x="56" y="555"/>
                </a:lnTo>
                <a:lnTo>
                  <a:pt x="65" y="569"/>
                </a:lnTo>
                <a:lnTo>
                  <a:pt x="75" y="582"/>
                </a:lnTo>
                <a:lnTo>
                  <a:pt x="87" y="596"/>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98" y="609"/>
                </a:lnTo>
                <a:lnTo>
                  <a:pt x="113" y="622"/>
                </a:lnTo>
                <a:lnTo>
                  <a:pt x="127" y="635"/>
                </a:lnTo>
                <a:lnTo>
                  <a:pt x="141" y="645"/>
                </a:lnTo>
                <a:lnTo>
                  <a:pt x="156" y="657"/>
                </a:lnTo>
                <a:lnTo>
                  <a:pt x="172" y="666"/>
                </a:lnTo>
                <a:lnTo>
                  <a:pt x="187" y="676"/>
                </a:lnTo>
                <a:lnTo>
                  <a:pt x="204" y="684"/>
                </a:lnTo>
                <a:lnTo>
                  <a:pt x="220" y="691"/>
                </a:lnTo>
                <a:lnTo>
                  <a:pt x="237" y="698"/>
                </a:lnTo>
                <a:lnTo>
                  <a:pt x="254" y="704"/>
                </a:lnTo>
                <a:lnTo>
                  <a:pt x="272" y="709"/>
                </a:lnTo>
                <a:lnTo>
                  <a:pt x="288" y="713"/>
                </a:lnTo>
                <a:lnTo>
                  <a:pt x="306" y="717"/>
                </a:lnTo>
                <a:lnTo>
                  <a:pt x="324" y="720"/>
                </a:lnTo>
                <a:lnTo>
                  <a:pt x="342" y="721"/>
                </a:lnTo>
                <a:lnTo>
                  <a:pt x="359" y="721"/>
                </a:lnTo>
                <a:lnTo>
                  <a:pt x="377" y="721"/>
                </a:lnTo>
                <a:lnTo>
                  <a:pt x="395" y="720"/>
                </a:lnTo>
                <a:lnTo>
                  <a:pt x="413" y="717"/>
                </a:lnTo>
                <a:lnTo>
                  <a:pt x="431" y="713"/>
                </a:lnTo>
                <a:lnTo>
                  <a:pt x="448" y="709"/>
                </a:lnTo>
                <a:lnTo>
                  <a:pt x="466" y="704"/>
                </a:lnTo>
                <a:lnTo>
                  <a:pt x="482" y="698"/>
                </a:lnTo>
                <a:lnTo>
                  <a:pt x="499" y="691"/>
                </a:lnTo>
                <a:lnTo>
                  <a:pt x="516" y="684"/>
                </a:lnTo>
                <a:lnTo>
                  <a:pt x="532" y="676"/>
                </a:lnTo>
                <a:lnTo>
                  <a:pt x="549" y="666"/>
                </a:lnTo>
                <a:lnTo>
                  <a:pt x="565" y="657"/>
                </a:lnTo>
                <a:lnTo>
                  <a:pt x="579" y="645"/>
                </a:lnTo>
                <a:lnTo>
                  <a:pt x="594" y="635"/>
                </a:lnTo>
                <a:lnTo>
                  <a:pt x="607" y="622"/>
                </a:lnTo>
                <a:lnTo>
                  <a:pt x="621" y="609"/>
                </a:lnTo>
                <a:lnTo>
                  <a:pt x="621" y="609"/>
                </a:lnTo>
                <a:lnTo>
                  <a:pt x="621" y="609"/>
                </a:lnTo>
                <a:lnTo>
                  <a:pt x="633" y="596"/>
                </a:lnTo>
                <a:lnTo>
                  <a:pt x="643" y="584"/>
                </a:lnTo>
                <a:lnTo>
                  <a:pt x="653" y="569"/>
                </a:lnTo>
                <a:lnTo>
                  <a:pt x="663" y="555"/>
                </a:lnTo>
                <a:lnTo>
                  <a:pt x="672" y="540"/>
                </a:lnTo>
                <a:lnTo>
                  <a:pt x="680" y="526"/>
                </a:lnTo>
                <a:lnTo>
                  <a:pt x="688" y="510"/>
                </a:lnTo>
                <a:lnTo>
                  <a:pt x="694" y="495"/>
                </a:lnTo>
                <a:lnTo>
                  <a:pt x="701" y="478"/>
                </a:lnTo>
                <a:lnTo>
                  <a:pt x="706" y="463"/>
                </a:lnTo>
                <a:lnTo>
                  <a:pt x="710" y="446"/>
                </a:lnTo>
                <a:lnTo>
                  <a:pt x="714" y="429"/>
                </a:lnTo>
                <a:lnTo>
                  <a:pt x="716" y="413"/>
                </a:lnTo>
                <a:lnTo>
                  <a:pt x="719" y="395"/>
                </a:lnTo>
                <a:lnTo>
                  <a:pt x="720" y="378"/>
                </a:lnTo>
                <a:lnTo>
                  <a:pt x="720" y="360"/>
                </a:lnTo>
                <a:lnTo>
                  <a:pt x="720" y="342"/>
                </a:lnTo>
                <a:lnTo>
                  <a:pt x="719" y="324"/>
                </a:lnTo>
                <a:lnTo>
                  <a:pt x="716" y="306"/>
                </a:lnTo>
                <a:lnTo>
                  <a:pt x="714" y="288"/>
                </a:lnTo>
                <a:lnTo>
                  <a:pt x="708" y="270"/>
                </a:lnTo>
                <a:lnTo>
                  <a:pt x="705" y="253"/>
                </a:lnTo>
                <a:lnTo>
                  <a:pt x="698" y="237"/>
                </a:lnTo>
                <a:lnTo>
                  <a:pt x="692" y="220"/>
                </a:lnTo>
                <a:lnTo>
                  <a:pt x="685" y="205"/>
                </a:lnTo>
                <a:lnTo>
                  <a:pt x="676" y="189"/>
                </a:lnTo>
                <a:lnTo>
                  <a:pt x="669" y="174"/>
                </a:lnTo>
                <a:lnTo>
                  <a:pt x="658" y="160"/>
                </a:lnTo>
                <a:lnTo>
                  <a:pt x="648" y="146"/>
                </a:lnTo>
                <a:lnTo>
                  <a:pt x="638" y="131"/>
                </a:lnTo>
                <a:lnTo>
                  <a:pt x="626" y="119"/>
                </a:lnTo>
                <a:lnTo>
                  <a:pt x="615" y="106"/>
                </a:lnTo>
                <a:lnTo>
                  <a:pt x="602" y="94"/>
                </a:lnTo>
                <a:lnTo>
                  <a:pt x="589" y="83"/>
                </a:lnTo>
                <a:lnTo>
                  <a:pt x="575" y="72"/>
                </a:lnTo>
                <a:lnTo>
                  <a:pt x="561" y="62"/>
                </a:lnTo>
                <a:lnTo>
                  <a:pt x="547" y="52"/>
                </a:lnTo>
                <a:lnTo>
                  <a:pt x="531" y="44"/>
                </a:lnTo>
                <a:lnTo>
                  <a:pt x="516" y="35"/>
                </a:lnTo>
                <a:lnTo>
                  <a:pt x="500" y="29"/>
                </a:lnTo>
                <a:lnTo>
                  <a:pt x="484" y="22"/>
                </a:lnTo>
                <a:lnTo>
                  <a:pt x="467" y="16"/>
                </a:lnTo>
                <a:lnTo>
                  <a:pt x="450" y="12"/>
                </a:lnTo>
                <a:lnTo>
                  <a:pt x="432" y="7"/>
                </a:lnTo>
                <a:lnTo>
                  <a:pt x="414" y="4"/>
                </a:lnTo>
                <a:lnTo>
                  <a:pt x="396" y="2"/>
                </a:lnTo>
                <a:lnTo>
                  <a:pt x="378" y="0"/>
                </a:lnTo>
                <a:lnTo>
                  <a:pt x="359" y="0"/>
                </a:lnTo>
                <a:close/>
              </a:path>
            </a:pathLst>
          </a:custGeom>
          <a:solidFill>
            <a:schemeClr val="bg1">
              <a:lumMod val="95000"/>
            </a:schemeClr>
          </a:solidFill>
          <a:ln>
            <a:noFill/>
          </a:ln>
        </p:spPr>
        <p:txBody>
          <a:bodyPr vert="horz" wrap="square" lIns="68580" tIns="34290" rIns="68580" bIns="34290" numCol="1" anchor="ctr"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Heebo" pitchFamily="2" charset="-79"/>
              <a:ea typeface="+mn-ea"/>
              <a:cs typeface="+mn-cs"/>
            </a:endParaRPr>
          </a:p>
        </p:txBody>
      </p:sp>
      <p:sp>
        <p:nvSpPr>
          <p:cNvPr id="97" name="Rectangle 96"/>
          <p:cNvSpPr/>
          <p:nvPr/>
        </p:nvSpPr>
        <p:spPr>
          <a:xfrm>
            <a:off x="4663815" y="2450723"/>
            <a:ext cx="1018227" cy="338554"/>
          </a:xfrm>
          <a:prstGeom prst="rect">
            <a:avLst/>
          </a:prstGeom>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98" name="Rectangle 97"/>
          <p:cNvSpPr/>
          <p:nvPr/>
        </p:nvSpPr>
        <p:spPr>
          <a:xfrm>
            <a:off x="7126469" y="2450723"/>
            <a:ext cx="1018227" cy="338554"/>
          </a:xfrm>
          <a:prstGeom prst="rect">
            <a:avLst/>
          </a:prstGeom>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prstClr val="black"/>
                </a:solidFill>
                <a:effectLst/>
                <a:uLnTx/>
                <a:uFillTx/>
                <a:latin typeface="Heebo" pitchFamily="2" charset="-79"/>
                <a:ea typeface="+mn-ea"/>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black">
                    <a:lumMod val="50000"/>
                    <a:lumOff val="50000"/>
                  </a:prstClr>
                </a:solidFill>
                <a:effectLst/>
                <a:uLnTx/>
                <a:uFillTx/>
                <a:latin typeface="Heebo" pitchFamily="2" charset="-79"/>
                <a:ea typeface="+mn-ea"/>
                <a:cs typeface="Heebo" pitchFamily="2" charset="-79"/>
              </a:rPr>
              <a:t>Nome do cargo</a:t>
            </a:r>
            <a:endPar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endParaRPr>
          </a:p>
        </p:txBody>
      </p:sp>
      <p:sp>
        <p:nvSpPr>
          <p:cNvPr id="99" name="Rectangle 98"/>
          <p:cNvSpPr/>
          <p:nvPr/>
        </p:nvSpPr>
        <p:spPr>
          <a:xfrm>
            <a:off x="2201160" y="2450724"/>
            <a:ext cx="1018227" cy="338554"/>
          </a:xfrm>
          <a:prstGeom prst="rect">
            <a:avLst/>
          </a:prstGeom>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100" name="Rectangle 99"/>
          <p:cNvSpPr/>
          <p:nvPr/>
        </p:nvSpPr>
        <p:spPr>
          <a:xfrm>
            <a:off x="4663815" y="1382510"/>
            <a:ext cx="1122423" cy="369332"/>
          </a:xfrm>
          <a:prstGeom prst="rect">
            <a:avLst/>
          </a:prstGeom>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101" name="Rectangle 100"/>
          <p:cNvSpPr/>
          <p:nvPr/>
        </p:nvSpPr>
        <p:spPr>
          <a:xfrm>
            <a:off x="2024218" y="3993542"/>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black">
                    <a:lumMod val="50000"/>
                    <a:lumOff val="50000"/>
                  </a:prstClr>
                </a:solidFill>
                <a:effectLst/>
                <a:uLnTx/>
                <a:uFillTx/>
                <a:latin typeface="Heebo" pitchFamily="2" charset="-79"/>
                <a:ea typeface="+mn-ea"/>
                <a:cs typeface="Heebo" pitchFamily="2" charset="-79"/>
              </a:rPr>
              <a:t>Nome do cargo</a:t>
            </a:r>
            <a:endPar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endParaRPr>
          </a:p>
        </p:txBody>
      </p:sp>
      <p:sp>
        <p:nvSpPr>
          <p:cNvPr id="102" name="Rectangle 101"/>
          <p:cNvSpPr/>
          <p:nvPr/>
        </p:nvSpPr>
        <p:spPr>
          <a:xfrm>
            <a:off x="792891" y="3993542"/>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black">
                    <a:lumMod val="50000"/>
                    <a:lumOff val="50000"/>
                  </a:prstClr>
                </a:solidFill>
                <a:effectLst/>
                <a:uLnTx/>
                <a:uFillTx/>
                <a:latin typeface="Heebo" pitchFamily="2" charset="-79"/>
                <a:ea typeface="+mn-ea"/>
                <a:cs typeface="Heebo" pitchFamily="2" charset="-79"/>
              </a:rPr>
              <a:t>Nome do cargo</a:t>
            </a:r>
            <a:endPar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endParaRPr>
          </a:p>
        </p:txBody>
      </p:sp>
      <p:sp>
        <p:nvSpPr>
          <p:cNvPr id="103" name="Rectangle 102"/>
          <p:cNvSpPr/>
          <p:nvPr/>
        </p:nvSpPr>
        <p:spPr>
          <a:xfrm>
            <a:off x="3255546" y="3993542"/>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black">
                    <a:lumMod val="50000"/>
                    <a:lumOff val="50000"/>
                  </a:prstClr>
                </a:solidFill>
                <a:effectLst/>
                <a:uLnTx/>
                <a:uFillTx/>
                <a:latin typeface="Heebo" pitchFamily="2" charset="-79"/>
                <a:ea typeface="+mn-ea"/>
                <a:cs typeface="Heebo" pitchFamily="2" charset="-79"/>
              </a:rPr>
              <a:t>Nome do cargo</a:t>
            </a:r>
            <a:endPar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endParaRPr>
          </a:p>
        </p:txBody>
      </p:sp>
      <p:sp>
        <p:nvSpPr>
          <p:cNvPr id="104" name="Rectangle 103"/>
          <p:cNvSpPr/>
          <p:nvPr/>
        </p:nvSpPr>
        <p:spPr>
          <a:xfrm>
            <a:off x="5711650" y="3993542"/>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black">
                    <a:lumMod val="50000"/>
                    <a:lumOff val="50000"/>
                  </a:prstClr>
                </a:solidFill>
                <a:effectLst/>
                <a:uLnTx/>
                <a:uFillTx/>
                <a:latin typeface="Heebo" pitchFamily="2" charset="-79"/>
                <a:ea typeface="+mn-ea"/>
                <a:cs typeface="Heebo" pitchFamily="2" charset="-79"/>
              </a:rPr>
              <a:t>Nome do cargo</a:t>
            </a:r>
            <a:endPar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endParaRPr>
          </a:p>
        </p:txBody>
      </p:sp>
      <p:sp>
        <p:nvSpPr>
          <p:cNvPr id="105" name="Rectangle 104"/>
          <p:cNvSpPr/>
          <p:nvPr/>
        </p:nvSpPr>
        <p:spPr>
          <a:xfrm>
            <a:off x="4480322" y="3993542"/>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prstClr val="black">
                    <a:lumMod val="50000"/>
                    <a:lumOff val="50000"/>
                  </a:prstClr>
                </a:solidFill>
                <a:effectLst/>
                <a:uLnTx/>
                <a:uFillTx/>
                <a:latin typeface="Heebo" pitchFamily="2" charset="-79"/>
                <a:ea typeface="+mn-ea"/>
                <a:cs typeface="Heebo" pitchFamily="2" charset="-79"/>
              </a:rPr>
              <a:t>Nome do cargo</a:t>
            </a:r>
            <a:endPar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endParaRPr>
          </a:p>
        </p:txBody>
      </p:sp>
      <p:sp>
        <p:nvSpPr>
          <p:cNvPr id="106" name="Rectangle 105"/>
          <p:cNvSpPr/>
          <p:nvPr/>
        </p:nvSpPr>
        <p:spPr>
          <a:xfrm>
            <a:off x="6942977" y="3993542"/>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pic>
        <p:nvPicPr>
          <p:cNvPr id="6" name="Picture 8" descr="business-woman - Print House">
            <a:extLst>
              <a:ext uri="{FF2B5EF4-FFF2-40B4-BE49-F238E27FC236}">
                <a16:creationId xmlns:a16="http://schemas.microsoft.com/office/drawing/2014/main" id="{FE86886C-4D75-A146-D442-6AAA52A5F9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 r="28122" b="58086"/>
          <a:stretch/>
        </p:blipFill>
        <p:spPr bwMode="auto">
          <a:xfrm>
            <a:off x="4134728" y="1287544"/>
            <a:ext cx="536916" cy="513438"/>
          </a:xfrm>
          <a:prstGeom prst="ellipse">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6A178F35-D13E-4334-21FF-7479F457E391}"/>
              </a:ext>
            </a:extLst>
          </p:cNvPr>
          <p:cNvPicPr>
            <a:picLocks noChangeAspect="1" noChangeArrowheads="1"/>
          </p:cNvPicPr>
          <p:nvPr/>
        </p:nvPicPr>
        <p:blipFill rotWithShape="1">
          <a:blip r:embed="rId3"/>
          <a:srcRect l="8410" t="3437" r="8410" b="43958"/>
          <a:stretch/>
        </p:blipFill>
        <p:spPr bwMode="auto">
          <a:xfrm>
            <a:off x="1654864" y="2347715"/>
            <a:ext cx="536917" cy="508717"/>
          </a:xfrm>
          <a:prstGeom prst="ellipse">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3F7E3FB4-AACB-79C2-9411-5528F44BAB55}"/>
              </a:ext>
            </a:extLst>
          </p:cNvPr>
          <p:cNvPicPr>
            <a:picLocks noChangeAspect="1" noChangeArrowheads="1"/>
          </p:cNvPicPr>
          <p:nvPr/>
        </p:nvPicPr>
        <p:blipFill rotWithShape="1">
          <a:blip r:embed="rId4"/>
          <a:srcRect l="19142" t="6552" r="30493" b="21942"/>
          <a:stretch/>
        </p:blipFill>
        <p:spPr bwMode="auto">
          <a:xfrm>
            <a:off x="4134728" y="2347715"/>
            <a:ext cx="536917" cy="508717"/>
          </a:xfrm>
          <a:prstGeom prst="ellipse">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70A98299-CDC5-A402-29CF-66A38A6382D4}"/>
              </a:ext>
            </a:extLst>
          </p:cNvPr>
          <p:cNvPicPr>
            <a:picLocks noChangeAspect="1" noChangeArrowheads="1"/>
          </p:cNvPicPr>
          <p:nvPr/>
        </p:nvPicPr>
        <p:blipFill>
          <a:blip r:embed="rId5"/>
          <a:srcRect l="14819" r="14819"/>
          <a:stretch/>
        </p:blipFill>
        <p:spPr bwMode="auto">
          <a:xfrm>
            <a:off x="6572391" y="2347715"/>
            <a:ext cx="536917" cy="508717"/>
          </a:xfrm>
          <a:prstGeom prst="ellipse">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8414F7AC-7B31-3E11-A912-D2354B69034A}"/>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14" name="CaixaDeTexto 13">
            <a:extLst>
              <a:ext uri="{FF2B5EF4-FFF2-40B4-BE49-F238E27FC236}">
                <a16:creationId xmlns:a16="http://schemas.microsoft.com/office/drawing/2014/main" id="{950B8609-8182-2399-34AC-CFBF9A87C058}"/>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3476327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D4DD9297-887C-D087-67FC-61C21815639A}"/>
              </a:ext>
            </a:extLst>
          </p:cNvPr>
          <p:cNvSpPr/>
          <p:nvPr/>
        </p:nvSpPr>
        <p:spPr>
          <a:xfrm>
            <a:off x="2880406" y="1175577"/>
            <a:ext cx="3383189" cy="3383189"/>
          </a:xfrm>
          <a:prstGeom prst="ellipse">
            <a:avLst/>
          </a:prstGeom>
          <a:ln w="25400">
            <a:solidFill>
              <a:srgbClr val="CACCCE"/>
            </a:solidFill>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900" kern="0" dirty="0">
              <a:solidFill>
                <a:srgbClr val="FFFFFF"/>
              </a:solidFill>
              <a:latin typeface="Heebo" pitchFamily="2" charset="-79"/>
              <a:sym typeface="Helvetica Neue Medium"/>
            </a:endParaRPr>
          </a:p>
        </p:txBody>
      </p:sp>
      <p:sp>
        <p:nvSpPr>
          <p:cNvPr id="6" name="Circle">
            <a:extLst>
              <a:ext uri="{FF2B5EF4-FFF2-40B4-BE49-F238E27FC236}">
                <a16:creationId xmlns:a16="http://schemas.microsoft.com/office/drawing/2014/main" id="{497C5FB0-D933-1613-BAC5-5234CDA6800B}"/>
              </a:ext>
            </a:extLst>
          </p:cNvPr>
          <p:cNvSpPr/>
          <p:nvPr/>
        </p:nvSpPr>
        <p:spPr>
          <a:xfrm>
            <a:off x="6191545" y="2800764"/>
            <a:ext cx="132814" cy="132814"/>
          </a:xfrm>
          <a:prstGeom prst="ellipse">
            <a:avLst/>
          </a:prstGeom>
          <a:solidFill>
            <a:schemeClr val="accent2"/>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900" kern="0" dirty="0">
              <a:solidFill>
                <a:srgbClr val="FFFFFF"/>
              </a:solidFill>
              <a:latin typeface="Heebo" pitchFamily="2" charset="-79"/>
              <a:sym typeface="Helvetica Neue Medium"/>
            </a:endParaRPr>
          </a:p>
        </p:txBody>
      </p:sp>
      <p:sp>
        <p:nvSpPr>
          <p:cNvPr id="7" name="Circle">
            <a:extLst>
              <a:ext uri="{FF2B5EF4-FFF2-40B4-BE49-F238E27FC236}">
                <a16:creationId xmlns:a16="http://schemas.microsoft.com/office/drawing/2014/main" id="{12BA127E-D4FF-A309-0DE8-F62FDCF99AEA}"/>
              </a:ext>
            </a:extLst>
          </p:cNvPr>
          <p:cNvSpPr/>
          <p:nvPr/>
        </p:nvSpPr>
        <p:spPr>
          <a:xfrm>
            <a:off x="2819642" y="2800764"/>
            <a:ext cx="132814" cy="132814"/>
          </a:xfrm>
          <a:prstGeom prst="ellipse">
            <a:avLst/>
          </a:prstGeom>
          <a:solidFill>
            <a:schemeClr val="accent2"/>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900" kern="0" dirty="0">
              <a:solidFill>
                <a:srgbClr val="FFFFFF"/>
              </a:solidFill>
              <a:latin typeface="Heebo" pitchFamily="2" charset="-79"/>
              <a:sym typeface="Helvetica Neue Medium"/>
            </a:endParaRPr>
          </a:p>
        </p:txBody>
      </p:sp>
      <p:sp>
        <p:nvSpPr>
          <p:cNvPr id="22" name="Circle">
            <a:extLst>
              <a:ext uri="{FF2B5EF4-FFF2-40B4-BE49-F238E27FC236}">
                <a16:creationId xmlns:a16="http://schemas.microsoft.com/office/drawing/2014/main" id="{9D24ED0B-A5C6-A9CA-DCFF-90EC1EF714BB}"/>
              </a:ext>
            </a:extLst>
          </p:cNvPr>
          <p:cNvSpPr/>
          <p:nvPr/>
        </p:nvSpPr>
        <p:spPr>
          <a:xfrm>
            <a:off x="5695588" y="1608736"/>
            <a:ext cx="132814" cy="132814"/>
          </a:xfrm>
          <a:prstGeom prst="ellipse">
            <a:avLst/>
          </a:prstGeom>
          <a:solidFill>
            <a:schemeClr val="accent2"/>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900" kern="0" dirty="0">
              <a:solidFill>
                <a:srgbClr val="FFFFFF"/>
              </a:solidFill>
              <a:latin typeface="Heebo" pitchFamily="2" charset="-79"/>
              <a:sym typeface="Helvetica Neue Medium"/>
            </a:endParaRPr>
          </a:p>
        </p:txBody>
      </p:sp>
      <p:sp>
        <p:nvSpPr>
          <p:cNvPr id="23" name="Circle">
            <a:extLst>
              <a:ext uri="{FF2B5EF4-FFF2-40B4-BE49-F238E27FC236}">
                <a16:creationId xmlns:a16="http://schemas.microsoft.com/office/drawing/2014/main" id="{DF2F03B0-E614-7715-A2C4-0A0A62D7A352}"/>
              </a:ext>
            </a:extLst>
          </p:cNvPr>
          <p:cNvSpPr/>
          <p:nvPr/>
        </p:nvSpPr>
        <p:spPr>
          <a:xfrm>
            <a:off x="3308562" y="1608736"/>
            <a:ext cx="132814" cy="132814"/>
          </a:xfrm>
          <a:prstGeom prst="ellipse">
            <a:avLst/>
          </a:prstGeom>
          <a:solidFill>
            <a:schemeClr val="accent2"/>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900" kern="0" dirty="0">
              <a:solidFill>
                <a:srgbClr val="FFFFFF"/>
              </a:solidFill>
              <a:latin typeface="Heebo" pitchFamily="2" charset="-79"/>
              <a:sym typeface="Helvetica Neue Medium"/>
            </a:endParaRPr>
          </a:p>
        </p:txBody>
      </p:sp>
      <p:sp>
        <p:nvSpPr>
          <p:cNvPr id="24" name="Circle">
            <a:extLst>
              <a:ext uri="{FF2B5EF4-FFF2-40B4-BE49-F238E27FC236}">
                <a16:creationId xmlns:a16="http://schemas.microsoft.com/office/drawing/2014/main" id="{B9C49DEF-9380-E257-F36C-47A40163A36B}"/>
              </a:ext>
            </a:extLst>
          </p:cNvPr>
          <p:cNvSpPr/>
          <p:nvPr/>
        </p:nvSpPr>
        <p:spPr>
          <a:xfrm>
            <a:off x="5699106" y="4010094"/>
            <a:ext cx="132814" cy="132814"/>
          </a:xfrm>
          <a:prstGeom prst="ellipse">
            <a:avLst/>
          </a:prstGeom>
          <a:solidFill>
            <a:schemeClr val="accent2"/>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900" kern="0" dirty="0">
              <a:solidFill>
                <a:srgbClr val="FFFFFF"/>
              </a:solidFill>
              <a:latin typeface="Heebo" pitchFamily="2" charset="-79"/>
              <a:sym typeface="Helvetica Neue Medium"/>
            </a:endParaRPr>
          </a:p>
        </p:txBody>
      </p:sp>
      <p:sp>
        <p:nvSpPr>
          <p:cNvPr id="25" name="Circle">
            <a:extLst>
              <a:ext uri="{FF2B5EF4-FFF2-40B4-BE49-F238E27FC236}">
                <a16:creationId xmlns:a16="http://schemas.microsoft.com/office/drawing/2014/main" id="{F70AA97A-21B7-5CB0-A06A-7D34A6F6A311}"/>
              </a:ext>
            </a:extLst>
          </p:cNvPr>
          <p:cNvSpPr/>
          <p:nvPr/>
        </p:nvSpPr>
        <p:spPr>
          <a:xfrm>
            <a:off x="3312081" y="4010094"/>
            <a:ext cx="132814" cy="132814"/>
          </a:xfrm>
          <a:prstGeom prst="ellipse">
            <a:avLst/>
          </a:prstGeom>
          <a:solidFill>
            <a:schemeClr val="accent2"/>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900" kern="0" dirty="0">
              <a:solidFill>
                <a:srgbClr val="FFFFFF"/>
              </a:solidFill>
              <a:latin typeface="Heebo" pitchFamily="2" charset="-79"/>
              <a:sym typeface="Helvetica Neue Medium"/>
            </a:endParaRPr>
          </a:p>
        </p:txBody>
      </p:sp>
      <p:pic>
        <p:nvPicPr>
          <p:cNvPr id="53" name="Picture 8">
            <a:extLst>
              <a:ext uri="{FF2B5EF4-FFF2-40B4-BE49-F238E27FC236}">
                <a16:creationId xmlns:a16="http://schemas.microsoft.com/office/drawing/2014/main" id="{F26E4317-CC4B-AE0E-3206-6939B738163F}"/>
              </a:ext>
            </a:extLst>
          </p:cNvPr>
          <p:cNvPicPr>
            <a:picLocks noChangeAspect="1" noChangeArrowheads="1"/>
          </p:cNvPicPr>
          <p:nvPr/>
        </p:nvPicPr>
        <p:blipFill rotWithShape="1">
          <a:blip r:embed="rId2"/>
          <a:srcRect l="8410" t="3437" r="8410" b="43958"/>
          <a:stretch/>
        </p:blipFill>
        <p:spPr bwMode="auto">
          <a:xfrm>
            <a:off x="3215083" y="1484142"/>
            <a:ext cx="2713834" cy="2766060"/>
          </a:xfrm>
          <a:prstGeom prst="ellipse">
            <a:avLst/>
          </a:prstGeom>
          <a:noFill/>
          <a:ln w="12700">
            <a:noFill/>
          </a:ln>
          <a:extLst>
            <a:ext uri="{909E8E84-426E-40DD-AFC4-6F175D3DCCD1}">
              <a14:hiddenFill xmlns:a14="http://schemas.microsoft.com/office/drawing/2010/main">
                <a:solidFill>
                  <a:srgbClr val="FFFFFF"/>
                </a:solidFill>
              </a14:hiddenFill>
            </a:ext>
          </a:extLst>
        </p:spPr>
      </p:pic>
      <p:sp>
        <p:nvSpPr>
          <p:cNvPr id="55" name="Rectangle 99">
            <a:extLst>
              <a:ext uri="{FF2B5EF4-FFF2-40B4-BE49-F238E27FC236}">
                <a16:creationId xmlns:a16="http://schemas.microsoft.com/office/drawing/2014/main" id="{04D934B8-092F-44BC-071D-2D27FB70C590}"/>
              </a:ext>
            </a:extLst>
          </p:cNvPr>
          <p:cNvSpPr/>
          <p:nvPr/>
        </p:nvSpPr>
        <p:spPr>
          <a:xfrm>
            <a:off x="6415392" y="1164047"/>
            <a:ext cx="1122423" cy="369332"/>
          </a:xfrm>
          <a:prstGeom prst="rect">
            <a:avLst/>
          </a:prstGeom>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pic>
        <p:nvPicPr>
          <p:cNvPr id="56" name="Picture 8">
            <a:extLst>
              <a:ext uri="{FF2B5EF4-FFF2-40B4-BE49-F238E27FC236}">
                <a16:creationId xmlns:a16="http://schemas.microsoft.com/office/drawing/2014/main" id="{BFD626AC-00EF-9611-64F4-E886AAEE6A46}"/>
              </a:ext>
            </a:extLst>
          </p:cNvPr>
          <p:cNvPicPr>
            <a:picLocks noChangeAspect="1" noChangeArrowheads="1"/>
          </p:cNvPicPr>
          <p:nvPr/>
        </p:nvPicPr>
        <p:blipFill rotWithShape="1">
          <a:blip r:embed="rId3"/>
          <a:srcRect l="19142" t="6552" r="30493" b="21942"/>
          <a:stretch/>
        </p:blipFill>
        <p:spPr bwMode="auto">
          <a:xfrm>
            <a:off x="5800952" y="1092458"/>
            <a:ext cx="590609" cy="559589"/>
          </a:xfrm>
          <a:prstGeom prst="ellipse">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57" name="Picture 8">
            <a:extLst>
              <a:ext uri="{FF2B5EF4-FFF2-40B4-BE49-F238E27FC236}">
                <a16:creationId xmlns:a16="http://schemas.microsoft.com/office/drawing/2014/main" id="{9A068E9C-CFCE-A582-5496-29D55763CA50}"/>
              </a:ext>
            </a:extLst>
          </p:cNvPr>
          <p:cNvPicPr>
            <a:picLocks noChangeAspect="1" noChangeArrowheads="1"/>
          </p:cNvPicPr>
          <p:nvPr/>
        </p:nvPicPr>
        <p:blipFill>
          <a:blip r:embed="rId4"/>
          <a:srcRect l="14819" r="14819"/>
          <a:stretch/>
        </p:blipFill>
        <p:spPr bwMode="auto">
          <a:xfrm>
            <a:off x="6462054" y="2599842"/>
            <a:ext cx="590609" cy="559589"/>
          </a:xfrm>
          <a:prstGeom prst="ellipse">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62" name="Picture 8">
            <a:extLst>
              <a:ext uri="{FF2B5EF4-FFF2-40B4-BE49-F238E27FC236}">
                <a16:creationId xmlns:a16="http://schemas.microsoft.com/office/drawing/2014/main" id="{006908E6-064A-8B63-D07A-63D4F75E67A7}"/>
              </a:ext>
            </a:extLst>
          </p:cNvPr>
          <p:cNvPicPr>
            <a:picLocks noChangeAspect="1" noChangeArrowheads="1"/>
          </p:cNvPicPr>
          <p:nvPr/>
        </p:nvPicPr>
        <p:blipFill rotWithShape="1">
          <a:blip r:embed="rId3"/>
          <a:srcRect l="18650" t="6994" r="25804" b="14141"/>
          <a:stretch/>
        </p:blipFill>
        <p:spPr bwMode="auto">
          <a:xfrm>
            <a:off x="5791937" y="4132283"/>
            <a:ext cx="590609" cy="559589"/>
          </a:xfrm>
          <a:prstGeom prst="ellipse">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64" name="Picture 8">
            <a:extLst>
              <a:ext uri="{FF2B5EF4-FFF2-40B4-BE49-F238E27FC236}">
                <a16:creationId xmlns:a16="http://schemas.microsoft.com/office/drawing/2014/main" id="{90F5BC1D-C897-3029-B62D-043545C4A657}"/>
              </a:ext>
            </a:extLst>
          </p:cNvPr>
          <p:cNvPicPr>
            <a:picLocks noChangeAspect="1" noChangeArrowheads="1"/>
          </p:cNvPicPr>
          <p:nvPr/>
        </p:nvPicPr>
        <p:blipFill rotWithShape="1">
          <a:blip r:embed="rId5"/>
          <a:srcRect l="14529" t="3850" r="39827" b="31247"/>
          <a:stretch/>
        </p:blipFill>
        <p:spPr bwMode="auto">
          <a:xfrm>
            <a:off x="2816423" y="1019681"/>
            <a:ext cx="590609" cy="559589"/>
          </a:xfrm>
          <a:prstGeom prst="ellipse">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65" name="Picture 8">
            <a:extLst>
              <a:ext uri="{FF2B5EF4-FFF2-40B4-BE49-F238E27FC236}">
                <a16:creationId xmlns:a16="http://schemas.microsoft.com/office/drawing/2014/main" id="{03EFAE2C-066D-EDF5-A73B-3E63405C0B58}"/>
              </a:ext>
            </a:extLst>
          </p:cNvPr>
          <p:cNvPicPr>
            <a:picLocks noChangeAspect="1" noChangeArrowheads="1"/>
          </p:cNvPicPr>
          <p:nvPr/>
        </p:nvPicPr>
        <p:blipFill rotWithShape="1">
          <a:blip r:embed="rId6"/>
          <a:srcRect l="14733" t="5574" r="13187" b="48896"/>
          <a:stretch/>
        </p:blipFill>
        <p:spPr bwMode="auto">
          <a:xfrm>
            <a:off x="2093315" y="2599842"/>
            <a:ext cx="590609" cy="559589"/>
          </a:xfrm>
          <a:prstGeom prst="ellipse">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68" name="Picture 8">
            <a:extLst>
              <a:ext uri="{FF2B5EF4-FFF2-40B4-BE49-F238E27FC236}">
                <a16:creationId xmlns:a16="http://schemas.microsoft.com/office/drawing/2014/main" id="{12DDE318-E20F-32CE-3918-1791861A94AB}"/>
              </a:ext>
            </a:extLst>
          </p:cNvPr>
          <p:cNvPicPr>
            <a:picLocks noChangeAspect="1" noChangeArrowheads="1"/>
          </p:cNvPicPr>
          <p:nvPr/>
        </p:nvPicPr>
        <p:blipFill rotWithShape="1">
          <a:blip r:embed="rId7"/>
          <a:srcRect l="16273" t="8107" r="11631" b="23583"/>
          <a:stretch/>
        </p:blipFill>
        <p:spPr bwMode="auto">
          <a:xfrm>
            <a:off x="2744556" y="4132283"/>
            <a:ext cx="590609" cy="559589"/>
          </a:xfrm>
          <a:prstGeom prst="ellipse">
            <a:avLst/>
          </a:prstGeom>
          <a:noFill/>
          <a:ln w="12700">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69" name="Rectangle 99">
            <a:extLst>
              <a:ext uri="{FF2B5EF4-FFF2-40B4-BE49-F238E27FC236}">
                <a16:creationId xmlns:a16="http://schemas.microsoft.com/office/drawing/2014/main" id="{C28B09A8-0B96-6447-8063-DD1FA5BA2234}"/>
              </a:ext>
            </a:extLst>
          </p:cNvPr>
          <p:cNvSpPr/>
          <p:nvPr/>
        </p:nvSpPr>
        <p:spPr>
          <a:xfrm>
            <a:off x="7111743" y="2683358"/>
            <a:ext cx="1122423" cy="369332"/>
          </a:xfrm>
          <a:prstGeom prst="rect">
            <a:avLst/>
          </a:prstGeom>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70" name="Rectangle 99">
            <a:extLst>
              <a:ext uri="{FF2B5EF4-FFF2-40B4-BE49-F238E27FC236}">
                <a16:creationId xmlns:a16="http://schemas.microsoft.com/office/drawing/2014/main" id="{99A2D39C-DFF0-EAB1-9321-9C821D4DD247}"/>
              </a:ext>
            </a:extLst>
          </p:cNvPr>
          <p:cNvSpPr/>
          <p:nvPr/>
        </p:nvSpPr>
        <p:spPr>
          <a:xfrm>
            <a:off x="6464629" y="4244872"/>
            <a:ext cx="1122423" cy="369332"/>
          </a:xfrm>
          <a:prstGeom prst="rect">
            <a:avLst/>
          </a:prstGeom>
        </p:spPr>
        <p:txBody>
          <a:bodyPr wrap="non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71" name="Rectangle 99">
            <a:extLst>
              <a:ext uri="{FF2B5EF4-FFF2-40B4-BE49-F238E27FC236}">
                <a16:creationId xmlns:a16="http://schemas.microsoft.com/office/drawing/2014/main" id="{7A5999A1-6EA6-9A0A-F26B-314F2AF23696}"/>
              </a:ext>
            </a:extLst>
          </p:cNvPr>
          <p:cNvSpPr/>
          <p:nvPr/>
        </p:nvSpPr>
        <p:spPr>
          <a:xfrm>
            <a:off x="1590174" y="4244872"/>
            <a:ext cx="1122423" cy="369332"/>
          </a:xfrm>
          <a:prstGeom prst="rect">
            <a:avLst/>
          </a:prstGeom>
        </p:spPr>
        <p:txBody>
          <a:bodyPr wrap="non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72" name="Rectangle 99">
            <a:extLst>
              <a:ext uri="{FF2B5EF4-FFF2-40B4-BE49-F238E27FC236}">
                <a16:creationId xmlns:a16="http://schemas.microsoft.com/office/drawing/2014/main" id="{EF641E26-721D-C4A4-5E8D-AD8AEAA4E0FD}"/>
              </a:ext>
            </a:extLst>
          </p:cNvPr>
          <p:cNvSpPr/>
          <p:nvPr/>
        </p:nvSpPr>
        <p:spPr>
          <a:xfrm>
            <a:off x="950094" y="2704460"/>
            <a:ext cx="1122423" cy="369332"/>
          </a:xfrm>
          <a:prstGeom prst="rect">
            <a:avLst/>
          </a:prstGeom>
        </p:spPr>
        <p:txBody>
          <a:bodyPr wrap="non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73" name="Rectangle 99">
            <a:extLst>
              <a:ext uri="{FF2B5EF4-FFF2-40B4-BE49-F238E27FC236}">
                <a16:creationId xmlns:a16="http://schemas.microsoft.com/office/drawing/2014/main" id="{7E3099E2-6D13-B638-C02D-94EAB2DC4272}"/>
              </a:ext>
            </a:extLst>
          </p:cNvPr>
          <p:cNvSpPr/>
          <p:nvPr/>
        </p:nvSpPr>
        <p:spPr>
          <a:xfrm>
            <a:off x="1653479" y="1114810"/>
            <a:ext cx="1122423" cy="369332"/>
          </a:xfrm>
          <a:prstGeom prst="rect">
            <a:avLst/>
          </a:prstGeom>
        </p:spPr>
        <p:txBody>
          <a:bodyPr wrap="non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74" name="Rectangle 99">
            <a:extLst>
              <a:ext uri="{FF2B5EF4-FFF2-40B4-BE49-F238E27FC236}">
                <a16:creationId xmlns:a16="http://schemas.microsoft.com/office/drawing/2014/main" id="{91C81746-ACFE-3273-1438-447212D5504B}"/>
              </a:ext>
            </a:extLst>
          </p:cNvPr>
          <p:cNvSpPr/>
          <p:nvPr/>
        </p:nvSpPr>
        <p:spPr>
          <a:xfrm>
            <a:off x="4010789" y="4315210"/>
            <a:ext cx="1122423" cy="369332"/>
          </a:xfrm>
          <a:prstGeom prst="rect">
            <a:avLst/>
          </a:prstGeom>
          <a:solidFill>
            <a:schemeClr val="bg1"/>
          </a:solidFill>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75" name="CaixaDeTexto 74">
            <a:extLst>
              <a:ext uri="{FF2B5EF4-FFF2-40B4-BE49-F238E27FC236}">
                <a16:creationId xmlns:a16="http://schemas.microsoft.com/office/drawing/2014/main" id="{FC023BD0-79AA-4315-D9D3-721F1BE32B57}"/>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76" name="CaixaDeTexto 75">
            <a:extLst>
              <a:ext uri="{FF2B5EF4-FFF2-40B4-BE49-F238E27FC236}">
                <a16:creationId xmlns:a16="http://schemas.microsoft.com/office/drawing/2014/main" id="{8FC27B16-A64F-8174-CCF3-17DA1C2EE1EA}"/>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spTree>
    <p:extLst>
      <p:ext uri="{BB962C8B-B14F-4D97-AF65-F5344CB8AC3E}">
        <p14:creationId xmlns:p14="http://schemas.microsoft.com/office/powerpoint/2010/main" val="3744419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Conector reto 22">
            <a:extLst>
              <a:ext uri="{FF2B5EF4-FFF2-40B4-BE49-F238E27FC236}">
                <a16:creationId xmlns:a16="http://schemas.microsoft.com/office/drawing/2014/main" id="{BE0B3ABF-E14A-BE77-DB99-658A347B90DC}"/>
              </a:ext>
            </a:extLst>
          </p:cNvPr>
          <p:cNvCxnSpPr/>
          <p:nvPr/>
        </p:nvCxnSpPr>
        <p:spPr>
          <a:xfrm>
            <a:off x="1357532" y="2904232"/>
            <a:ext cx="0" cy="54160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5993AE9F-84C4-F1A4-219A-0AB7C16F2979}"/>
              </a:ext>
            </a:extLst>
          </p:cNvPr>
          <p:cNvCxnSpPr/>
          <p:nvPr/>
        </p:nvCxnSpPr>
        <p:spPr>
          <a:xfrm>
            <a:off x="2489981" y="2904232"/>
            <a:ext cx="0" cy="54160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4AF59258-62EE-4554-B89E-27FC3B190793}"/>
              </a:ext>
            </a:extLst>
          </p:cNvPr>
          <p:cNvCxnSpPr/>
          <p:nvPr/>
        </p:nvCxnSpPr>
        <p:spPr>
          <a:xfrm>
            <a:off x="6639950" y="2904232"/>
            <a:ext cx="0" cy="54160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1EEC5611-E756-D485-F05B-A0D5F25F091F}"/>
              </a:ext>
            </a:extLst>
          </p:cNvPr>
          <p:cNvCxnSpPr/>
          <p:nvPr/>
        </p:nvCxnSpPr>
        <p:spPr>
          <a:xfrm>
            <a:off x="7772399" y="2904232"/>
            <a:ext cx="0" cy="54160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7621D9D2-ABD3-3BAB-638D-B5764A1B7FCE}"/>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4" name="CaixaDeTexto 3">
            <a:extLst>
              <a:ext uri="{FF2B5EF4-FFF2-40B4-BE49-F238E27FC236}">
                <a16:creationId xmlns:a16="http://schemas.microsoft.com/office/drawing/2014/main" id="{D7227415-94CB-EB0E-1BF9-2E1E7944C75B}"/>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pic>
        <p:nvPicPr>
          <p:cNvPr id="5" name="Picture 8">
            <a:extLst>
              <a:ext uri="{FF2B5EF4-FFF2-40B4-BE49-F238E27FC236}">
                <a16:creationId xmlns:a16="http://schemas.microsoft.com/office/drawing/2014/main" id="{DC11DEA4-40CF-01BC-A81F-5BFB2A865250}"/>
              </a:ext>
            </a:extLst>
          </p:cNvPr>
          <p:cNvPicPr>
            <a:picLocks noChangeAspect="1" noChangeArrowheads="1"/>
          </p:cNvPicPr>
          <p:nvPr/>
        </p:nvPicPr>
        <p:blipFill rotWithShape="1">
          <a:blip r:embed="rId2"/>
          <a:srcRect l="8410" t="3437" r="8410" b="43958"/>
          <a:stretch/>
        </p:blipFill>
        <p:spPr bwMode="auto">
          <a:xfrm>
            <a:off x="2063404" y="2075260"/>
            <a:ext cx="951182" cy="90122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858B7364-536A-0D78-A42F-81C6AF052C92}"/>
              </a:ext>
            </a:extLst>
          </p:cNvPr>
          <p:cNvPicPr>
            <a:picLocks noChangeAspect="1" noChangeArrowheads="1"/>
          </p:cNvPicPr>
          <p:nvPr/>
        </p:nvPicPr>
        <p:blipFill rotWithShape="1">
          <a:blip r:embed="rId3"/>
          <a:srcRect l="14733" t="5574" r="13187" b="48896"/>
          <a:stretch/>
        </p:blipFill>
        <p:spPr bwMode="auto">
          <a:xfrm>
            <a:off x="901715" y="2075259"/>
            <a:ext cx="951182" cy="90122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E332D59B-062C-6D54-5184-425E31EABB65}"/>
              </a:ext>
            </a:extLst>
          </p:cNvPr>
          <p:cNvPicPr>
            <a:picLocks noChangeAspect="1" noChangeArrowheads="1"/>
          </p:cNvPicPr>
          <p:nvPr/>
        </p:nvPicPr>
        <p:blipFill rotWithShape="1">
          <a:blip r:embed="rId4"/>
          <a:srcRect l="17956" t="7726" r="16550" b="30220"/>
          <a:stretch/>
        </p:blipFill>
        <p:spPr bwMode="auto">
          <a:xfrm>
            <a:off x="901715" y="3445838"/>
            <a:ext cx="951182" cy="90122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1409B19F-D725-90FC-0E61-8513AFA1F560}"/>
              </a:ext>
            </a:extLst>
          </p:cNvPr>
          <p:cNvPicPr>
            <a:picLocks noChangeAspect="1" noChangeArrowheads="1"/>
          </p:cNvPicPr>
          <p:nvPr/>
        </p:nvPicPr>
        <p:blipFill>
          <a:blip r:embed="rId5"/>
          <a:srcRect l="14819" r="14819"/>
          <a:stretch/>
        </p:blipFill>
        <p:spPr bwMode="auto">
          <a:xfrm>
            <a:off x="2063404" y="3445839"/>
            <a:ext cx="951182" cy="90122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C23C26A2-6308-2056-2ECE-1E265590A4AE}"/>
              </a:ext>
            </a:extLst>
          </p:cNvPr>
          <p:cNvPicPr>
            <a:picLocks noChangeAspect="1" noChangeArrowheads="1"/>
          </p:cNvPicPr>
          <p:nvPr/>
        </p:nvPicPr>
        <p:blipFill rotWithShape="1">
          <a:blip r:embed="rId2"/>
          <a:srcRect l="8410" t="3437" r="8410" b="43958"/>
          <a:stretch/>
        </p:blipFill>
        <p:spPr bwMode="auto">
          <a:xfrm>
            <a:off x="7291103" y="2075260"/>
            <a:ext cx="951182" cy="90122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27B4CC24-F7BA-F736-3D08-59B596957FEA}"/>
              </a:ext>
            </a:extLst>
          </p:cNvPr>
          <p:cNvPicPr>
            <a:picLocks noChangeAspect="1" noChangeArrowheads="1"/>
          </p:cNvPicPr>
          <p:nvPr/>
        </p:nvPicPr>
        <p:blipFill rotWithShape="1">
          <a:blip r:embed="rId3"/>
          <a:srcRect l="14733" t="5574" r="13187" b="48896"/>
          <a:stretch/>
        </p:blipFill>
        <p:spPr bwMode="auto">
          <a:xfrm>
            <a:off x="6129414" y="2075259"/>
            <a:ext cx="951182" cy="90122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6" name="Picture 8">
            <a:extLst>
              <a:ext uri="{FF2B5EF4-FFF2-40B4-BE49-F238E27FC236}">
                <a16:creationId xmlns:a16="http://schemas.microsoft.com/office/drawing/2014/main" id="{B91C5E08-9107-0993-3044-5250AB67BDC1}"/>
              </a:ext>
            </a:extLst>
          </p:cNvPr>
          <p:cNvPicPr>
            <a:picLocks noChangeAspect="1" noChangeArrowheads="1"/>
          </p:cNvPicPr>
          <p:nvPr/>
        </p:nvPicPr>
        <p:blipFill rotWithShape="1">
          <a:blip r:embed="rId4"/>
          <a:srcRect l="17956" t="7726" r="16550" b="30220"/>
          <a:stretch/>
        </p:blipFill>
        <p:spPr bwMode="auto">
          <a:xfrm>
            <a:off x="6129414" y="3445838"/>
            <a:ext cx="951182" cy="90122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5CB5779A-124A-19A4-5429-1B278BB8611D}"/>
              </a:ext>
            </a:extLst>
          </p:cNvPr>
          <p:cNvPicPr>
            <a:picLocks noChangeAspect="1" noChangeArrowheads="1"/>
          </p:cNvPicPr>
          <p:nvPr/>
        </p:nvPicPr>
        <p:blipFill>
          <a:blip r:embed="rId5"/>
          <a:srcRect l="14819" r="14819"/>
          <a:stretch/>
        </p:blipFill>
        <p:spPr bwMode="auto">
          <a:xfrm>
            <a:off x="7291103" y="3445839"/>
            <a:ext cx="951182" cy="90122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19" name="Conector reto 18">
            <a:extLst>
              <a:ext uri="{FF2B5EF4-FFF2-40B4-BE49-F238E27FC236}">
                <a16:creationId xmlns:a16="http://schemas.microsoft.com/office/drawing/2014/main" id="{25D1411F-DE53-5DA6-47BC-B94E41F1026C}"/>
              </a:ext>
            </a:extLst>
          </p:cNvPr>
          <p:cNvCxnSpPr/>
          <p:nvPr/>
        </p:nvCxnSpPr>
        <p:spPr>
          <a:xfrm>
            <a:off x="1357532" y="3221502"/>
            <a:ext cx="641486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8">
            <a:extLst>
              <a:ext uri="{FF2B5EF4-FFF2-40B4-BE49-F238E27FC236}">
                <a16:creationId xmlns:a16="http://schemas.microsoft.com/office/drawing/2014/main" id="{B9993BCE-E2A0-E4B9-BA3E-117BEAE82E0F}"/>
              </a:ext>
            </a:extLst>
          </p:cNvPr>
          <p:cNvPicPr>
            <a:picLocks noChangeAspect="1" noChangeArrowheads="1"/>
          </p:cNvPicPr>
          <p:nvPr/>
        </p:nvPicPr>
        <p:blipFill rotWithShape="1">
          <a:blip r:embed="rId6"/>
          <a:srcRect l="19142" t="6552" r="30493" b="21942"/>
          <a:stretch/>
        </p:blipFill>
        <p:spPr bwMode="auto">
          <a:xfrm>
            <a:off x="3352871" y="2771613"/>
            <a:ext cx="951182" cy="90122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F7237B8-F6CA-592F-D738-7E26EB323A83}"/>
              </a:ext>
            </a:extLst>
          </p:cNvPr>
          <p:cNvPicPr>
            <a:picLocks noChangeAspect="1" noChangeArrowheads="1"/>
          </p:cNvPicPr>
          <p:nvPr/>
        </p:nvPicPr>
        <p:blipFill>
          <a:blip r:embed="rId5"/>
          <a:srcRect l="14819" r="14819"/>
          <a:stretch/>
        </p:blipFill>
        <p:spPr bwMode="auto">
          <a:xfrm>
            <a:off x="4839948" y="2771613"/>
            <a:ext cx="951182" cy="90122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27" name="Conector reto 26">
            <a:extLst>
              <a:ext uri="{FF2B5EF4-FFF2-40B4-BE49-F238E27FC236}">
                <a16:creationId xmlns:a16="http://schemas.microsoft.com/office/drawing/2014/main" id="{DB88D78A-BF49-5434-F0C2-D5824F66C849}"/>
              </a:ext>
            </a:extLst>
          </p:cNvPr>
          <p:cNvCxnSpPr>
            <a:cxnSpLocks/>
          </p:cNvCxnSpPr>
          <p:nvPr/>
        </p:nvCxnSpPr>
        <p:spPr>
          <a:xfrm>
            <a:off x="4572000" y="2482948"/>
            <a:ext cx="0" cy="73780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8">
            <a:extLst>
              <a:ext uri="{FF2B5EF4-FFF2-40B4-BE49-F238E27FC236}">
                <a16:creationId xmlns:a16="http://schemas.microsoft.com/office/drawing/2014/main" id="{D7F5FB18-A0C5-1328-6687-71048AA97F77}"/>
              </a:ext>
            </a:extLst>
          </p:cNvPr>
          <p:cNvPicPr>
            <a:picLocks noChangeAspect="1" noChangeArrowheads="1"/>
          </p:cNvPicPr>
          <p:nvPr/>
        </p:nvPicPr>
        <p:blipFill rotWithShape="1">
          <a:blip r:embed="rId7"/>
          <a:srcRect l="15728" t="3850" r="41025" b="31247"/>
          <a:stretch/>
        </p:blipFill>
        <p:spPr bwMode="auto">
          <a:xfrm>
            <a:off x="3972235" y="1449575"/>
            <a:ext cx="1199528" cy="1199528"/>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9" name="Rectangle 99">
            <a:extLst>
              <a:ext uri="{FF2B5EF4-FFF2-40B4-BE49-F238E27FC236}">
                <a16:creationId xmlns:a16="http://schemas.microsoft.com/office/drawing/2014/main" id="{3B8FD046-43AF-C76C-9DE2-3E1081200D23}"/>
              </a:ext>
            </a:extLst>
          </p:cNvPr>
          <p:cNvSpPr/>
          <p:nvPr/>
        </p:nvSpPr>
        <p:spPr>
          <a:xfrm>
            <a:off x="3319348" y="3727059"/>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0" name="Rectangle 99">
            <a:extLst>
              <a:ext uri="{FF2B5EF4-FFF2-40B4-BE49-F238E27FC236}">
                <a16:creationId xmlns:a16="http://schemas.microsoft.com/office/drawing/2014/main" id="{46764DD3-4CAC-E0E1-F2A3-B6D3B68FD326}"/>
              </a:ext>
            </a:extLst>
          </p:cNvPr>
          <p:cNvSpPr/>
          <p:nvPr/>
        </p:nvSpPr>
        <p:spPr>
          <a:xfrm>
            <a:off x="4806425" y="3727059"/>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1" name="Rectangle 99">
            <a:extLst>
              <a:ext uri="{FF2B5EF4-FFF2-40B4-BE49-F238E27FC236}">
                <a16:creationId xmlns:a16="http://schemas.microsoft.com/office/drawing/2014/main" id="{2A048771-B38F-839A-7014-A29762EE1CC3}"/>
              </a:ext>
            </a:extLst>
          </p:cNvPr>
          <p:cNvSpPr/>
          <p:nvPr/>
        </p:nvSpPr>
        <p:spPr>
          <a:xfrm>
            <a:off x="834670" y="4347061"/>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2" name="Rectangle 99">
            <a:extLst>
              <a:ext uri="{FF2B5EF4-FFF2-40B4-BE49-F238E27FC236}">
                <a16:creationId xmlns:a16="http://schemas.microsoft.com/office/drawing/2014/main" id="{BAE9AFBD-1423-2EB8-DAB6-C1FBC2F7F7D9}"/>
              </a:ext>
            </a:extLst>
          </p:cNvPr>
          <p:cNvSpPr/>
          <p:nvPr/>
        </p:nvSpPr>
        <p:spPr>
          <a:xfrm>
            <a:off x="2029881" y="4347061"/>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3" name="Rectangle 99">
            <a:extLst>
              <a:ext uri="{FF2B5EF4-FFF2-40B4-BE49-F238E27FC236}">
                <a16:creationId xmlns:a16="http://schemas.microsoft.com/office/drawing/2014/main" id="{4F048010-FE6F-923A-C40B-E7DBF2F91EE6}"/>
              </a:ext>
            </a:extLst>
          </p:cNvPr>
          <p:cNvSpPr/>
          <p:nvPr/>
        </p:nvSpPr>
        <p:spPr>
          <a:xfrm>
            <a:off x="6095894" y="4347061"/>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4" name="Rectangle 99">
            <a:extLst>
              <a:ext uri="{FF2B5EF4-FFF2-40B4-BE49-F238E27FC236}">
                <a16:creationId xmlns:a16="http://schemas.microsoft.com/office/drawing/2014/main" id="{ABDCA68F-C4A6-2DB1-798F-EA027A16D3D8}"/>
              </a:ext>
            </a:extLst>
          </p:cNvPr>
          <p:cNvSpPr/>
          <p:nvPr/>
        </p:nvSpPr>
        <p:spPr>
          <a:xfrm>
            <a:off x="7291105" y="4347061"/>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5" name="Rectangle 99">
            <a:extLst>
              <a:ext uri="{FF2B5EF4-FFF2-40B4-BE49-F238E27FC236}">
                <a16:creationId xmlns:a16="http://schemas.microsoft.com/office/drawing/2014/main" id="{7B5CE914-8EE3-8774-BB5C-5811AF0073CE}"/>
              </a:ext>
            </a:extLst>
          </p:cNvPr>
          <p:cNvSpPr/>
          <p:nvPr/>
        </p:nvSpPr>
        <p:spPr>
          <a:xfrm>
            <a:off x="834670" y="1716402"/>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6" name="Rectangle 99">
            <a:extLst>
              <a:ext uri="{FF2B5EF4-FFF2-40B4-BE49-F238E27FC236}">
                <a16:creationId xmlns:a16="http://schemas.microsoft.com/office/drawing/2014/main" id="{6F8FD6BE-1D51-4ED2-7916-F4E026525EB1}"/>
              </a:ext>
            </a:extLst>
          </p:cNvPr>
          <p:cNvSpPr/>
          <p:nvPr/>
        </p:nvSpPr>
        <p:spPr>
          <a:xfrm>
            <a:off x="2029881" y="1716402"/>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7" name="Rectangle 99">
            <a:extLst>
              <a:ext uri="{FF2B5EF4-FFF2-40B4-BE49-F238E27FC236}">
                <a16:creationId xmlns:a16="http://schemas.microsoft.com/office/drawing/2014/main" id="{52A01277-2CE1-562D-00D7-CF3C6F681EF3}"/>
              </a:ext>
            </a:extLst>
          </p:cNvPr>
          <p:cNvSpPr/>
          <p:nvPr/>
        </p:nvSpPr>
        <p:spPr>
          <a:xfrm>
            <a:off x="6095894" y="1716402"/>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8" name="Rectangle 99">
            <a:extLst>
              <a:ext uri="{FF2B5EF4-FFF2-40B4-BE49-F238E27FC236}">
                <a16:creationId xmlns:a16="http://schemas.microsoft.com/office/drawing/2014/main" id="{07999961-9155-B839-AE0E-FA9B0EA0E217}"/>
              </a:ext>
            </a:extLst>
          </p:cNvPr>
          <p:cNvSpPr/>
          <p:nvPr/>
        </p:nvSpPr>
        <p:spPr>
          <a:xfrm>
            <a:off x="7291105" y="1716402"/>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9" name="Rectangle 99">
            <a:extLst>
              <a:ext uri="{FF2B5EF4-FFF2-40B4-BE49-F238E27FC236}">
                <a16:creationId xmlns:a16="http://schemas.microsoft.com/office/drawing/2014/main" id="{3403F6AA-CFA3-4870-A871-5AA746768399}"/>
              </a:ext>
            </a:extLst>
          </p:cNvPr>
          <p:cNvSpPr/>
          <p:nvPr/>
        </p:nvSpPr>
        <p:spPr>
          <a:xfrm>
            <a:off x="4062885" y="1107228"/>
            <a:ext cx="1018227"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Tree>
    <p:extLst>
      <p:ext uri="{BB962C8B-B14F-4D97-AF65-F5344CB8AC3E}">
        <p14:creationId xmlns:p14="http://schemas.microsoft.com/office/powerpoint/2010/main" val="73969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7621D9D2-ABD3-3BAB-638D-B5764A1B7FCE}"/>
              </a:ext>
            </a:extLst>
          </p:cNvPr>
          <p:cNvSpPr txBox="1"/>
          <p:nvPr/>
        </p:nvSpPr>
        <p:spPr>
          <a:xfrm>
            <a:off x="3286231" y="407963"/>
            <a:ext cx="2571538" cy="338554"/>
          </a:xfrm>
          <a:prstGeom prst="rect">
            <a:avLst/>
          </a:prstGeom>
          <a:noFill/>
        </p:spPr>
        <p:txBody>
          <a:bodyPr wrap="none" rtlCol="0">
            <a:spAutoFit/>
          </a:bodyPr>
          <a:lstStyle/>
          <a:p>
            <a:pPr algn="ctr"/>
            <a:r>
              <a:rPr lang="pt-BR" sz="1600" b="1" dirty="0">
                <a:solidFill>
                  <a:schemeClr val="tx1">
                    <a:lumMod val="75000"/>
                    <a:lumOff val="25000"/>
                  </a:schemeClr>
                </a:solidFill>
                <a:latin typeface="Heebo" pitchFamily="2" charset="-79"/>
                <a:cs typeface="Heebo" pitchFamily="2" charset="-79"/>
              </a:rPr>
              <a:t>Organograma da empresa</a:t>
            </a:r>
          </a:p>
        </p:txBody>
      </p:sp>
      <p:sp>
        <p:nvSpPr>
          <p:cNvPr id="4" name="CaixaDeTexto 3">
            <a:extLst>
              <a:ext uri="{FF2B5EF4-FFF2-40B4-BE49-F238E27FC236}">
                <a16:creationId xmlns:a16="http://schemas.microsoft.com/office/drawing/2014/main" id="{D7227415-94CB-EB0E-1BF9-2E1E7944C75B}"/>
              </a:ext>
            </a:extLst>
          </p:cNvPr>
          <p:cNvSpPr txBox="1"/>
          <p:nvPr/>
        </p:nvSpPr>
        <p:spPr>
          <a:xfrm>
            <a:off x="4163074" y="295421"/>
            <a:ext cx="817853" cy="246221"/>
          </a:xfrm>
          <a:prstGeom prst="rect">
            <a:avLst/>
          </a:prstGeom>
          <a:noFill/>
        </p:spPr>
        <p:txBody>
          <a:bodyPr wrap="none" rtlCol="0">
            <a:spAutoFit/>
          </a:bodyPr>
          <a:lstStyle/>
          <a:p>
            <a:pPr algn="ctr"/>
            <a:r>
              <a:rPr lang="pt-BR" sz="1000" dirty="0">
                <a:solidFill>
                  <a:srgbClr val="0077B5"/>
                </a:solidFill>
                <a:latin typeface="Heebo" pitchFamily="2" charset="-79"/>
                <a:cs typeface="Heebo" pitchFamily="2" charset="-79"/>
              </a:rPr>
              <a:t>nosso time</a:t>
            </a:r>
          </a:p>
        </p:txBody>
      </p:sp>
      <p:pic>
        <p:nvPicPr>
          <p:cNvPr id="5" name="Picture 8">
            <a:extLst>
              <a:ext uri="{FF2B5EF4-FFF2-40B4-BE49-F238E27FC236}">
                <a16:creationId xmlns:a16="http://schemas.microsoft.com/office/drawing/2014/main" id="{DC11DEA4-40CF-01BC-A81F-5BFB2A865250}"/>
              </a:ext>
            </a:extLst>
          </p:cNvPr>
          <p:cNvPicPr>
            <a:picLocks noChangeAspect="1" noChangeArrowheads="1"/>
          </p:cNvPicPr>
          <p:nvPr/>
        </p:nvPicPr>
        <p:blipFill rotWithShape="1">
          <a:blip r:embed="rId2"/>
          <a:srcRect l="8410" t="3437" r="8410" b="43958"/>
          <a:stretch/>
        </p:blipFill>
        <p:spPr bwMode="auto">
          <a:xfrm>
            <a:off x="1515100" y="2153465"/>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858B7364-536A-0D78-A42F-81C6AF052C92}"/>
              </a:ext>
            </a:extLst>
          </p:cNvPr>
          <p:cNvPicPr>
            <a:picLocks noChangeAspect="1" noChangeArrowheads="1"/>
          </p:cNvPicPr>
          <p:nvPr/>
        </p:nvPicPr>
        <p:blipFill rotWithShape="1">
          <a:blip r:embed="rId3"/>
          <a:srcRect l="14733" t="5574" r="13187" b="48896"/>
          <a:stretch/>
        </p:blipFill>
        <p:spPr bwMode="auto">
          <a:xfrm>
            <a:off x="453761" y="215346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19" name="Conector reto 18">
            <a:extLst>
              <a:ext uri="{FF2B5EF4-FFF2-40B4-BE49-F238E27FC236}">
                <a16:creationId xmlns:a16="http://schemas.microsoft.com/office/drawing/2014/main" id="{25D1411F-DE53-5DA6-47BC-B94E41F1026C}"/>
              </a:ext>
            </a:extLst>
          </p:cNvPr>
          <p:cNvCxnSpPr>
            <a:cxnSpLocks/>
          </p:cNvCxnSpPr>
          <p:nvPr/>
        </p:nvCxnSpPr>
        <p:spPr>
          <a:xfrm>
            <a:off x="501173" y="1990579"/>
            <a:ext cx="815926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8">
            <a:extLst>
              <a:ext uri="{FF2B5EF4-FFF2-40B4-BE49-F238E27FC236}">
                <a16:creationId xmlns:a16="http://schemas.microsoft.com/office/drawing/2014/main" id="{B9993BCE-E2A0-E4B9-BA3E-117BEAE82E0F}"/>
              </a:ext>
            </a:extLst>
          </p:cNvPr>
          <p:cNvPicPr>
            <a:picLocks noChangeAspect="1" noChangeArrowheads="1"/>
          </p:cNvPicPr>
          <p:nvPr/>
        </p:nvPicPr>
        <p:blipFill rotWithShape="1">
          <a:blip r:embed="rId4"/>
          <a:srcRect l="19142" t="6552" r="30493" b="21942"/>
          <a:stretch/>
        </p:blipFill>
        <p:spPr bwMode="auto">
          <a:xfrm>
            <a:off x="2576439" y="215346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F7237B8-F6CA-592F-D738-7E26EB323A83}"/>
              </a:ext>
            </a:extLst>
          </p:cNvPr>
          <p:cNvPicPr>
            <a:picLocks noChangeAspect="1" noChangeArrowheads="1"/>
          </p:cNvPicPr>
          <p:nvPr/>
        </p:nvPicPr>
        <p:blipFill>
          <a:blip r:embed="rId5"/>
          <a:srcRect l="14819" r="14819"/>
          <a:stretch/>
        </p:blipFill>
        <p:spPr bwMode="auto">
          <a:xfrm>
            <a:off x="3637778" y="215346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27" name="Conector reto 26">
            <a:extLst>
              <a:ext uri="{FF2B5EF4-FFF2-40B4-BE49-F238E27FC236}">
                <a16:creationId xmlns:a16="http://schemas.microsoft.com/office/drawing/2014/main" id="{DB88D78A-BF49-5434-F0C2-D5824F66C849}"/>
              </a:ext>
            </a:extLst>
          </p:cNvPr>
          <p:cNvCxnSpPr>
            <a:cxnSpLocks/>
          </p:cNvCxnSpPr>
          <p:nvPr/>
        </p:nvCxnSpPr>
        <p:spPr>
          <a:xfrm>
            <a:off x="4572000" y="1610751"/>
            <a:ext cx="0" cy="19325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8">
            <a:extLst>
              <a:ext uri="{FF2B5EF4-FFF2-40B4-BE49-F238E27FC236}">
                <a16:creationId xmlns:a16="http://schemas.microsoft.com/office/drawing/2014/main" id="{D7F5FB18-A0C5-1328-6687-71048AA97F77}"/>
              </a:ext>
            </a:extLst>
          </p:cNvPr>
          <p:cNvPicPr>
            <a:picLocks noChangeAspect="1" noChangeArrowheads="1"/>
          </p:cNvPicPr>
          <p:nvPr/>
        </p:nvPicPr>
        <p:blipFill rotWithShape="1">
          <a:blip r:embed="rId6"/>
          <a:srcRect l="15728" t="3850" r="41025" b="31247"/>
          <a:stretch/>
        </p:blipFill>
        <p:spPr bwMode="auto">
          <a:xfrm>
            <a:off x="4199593" y="1007176"/>
            <a:ext cx="744813"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5" name="Rectangle 99">
            <a:extLst>
              <a:ext uri="{FF2B5EF4-FFF2-40B4-BE49-F238E27FC236}">
                <a16:creationId xmlns:a16="http://schemas.microsoft.com/office/drawing/2014/main" id="{7B5CE914-8EE3-8774-BB5C-5811AF0073CE}"/>
              </a:ext>
            </a:extLst>
          </p:cNvPr>
          <p:cNvSpPr/>
          <p:nvPr/>
        </p:nvSpPr>
        <p:spPr>
          <a:xfrm>
            <a:off x="375178" y="290591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6" name="Rectangle 99">
            <a:extLst>
              <a:ext uri="{FF2B5EF4-FFF2-40B4-BE49-F238E27FC236}">
                <a16:creationId xmlns:a16="http://schemas.microsoft.com/office/drawing/2014/main" id="{6F8FD6BE-1D51-4ED2-7916-F4E026525EB1}"/>
              </a:ext>
            </a:extLst>
          </p:cNvPr>
          <p:cNvSpPr/>
          <p:nvPr/>
        </p:nvSpPr>
        <p:spPr>
          <a:xfrm>
            <a:off x="1436517" y="290591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39" name="Rectangle 99">
            <a:extLst>
              <a:ext uri="{FF2B5EF4-FFF2-40B4-BE49-F238E27FC236}">
                <a16:creationId xmlns:a16="http://schemas.microsoft.com/office/drawing/2014/main" id="{3403F6AA-CFA3-4870-A871-5AA746768399}"/>
              </a:ext>
            </a:extLst>
          </p:cNvPr>
          <p:cNvSpPr/>
          <p:nvPr/>
        </p:nvSpPr>
        <p:spPr>
          <a:xfrm>
            <a:off x="4980927" y="1194356"/>
            <a:ext cx="1018227" cy="338554"/>
          </a:xfrm>
          <a:prstGeom prst="rect">
            <a:avLst/>
          </a:prstGeom>
        </p:spPr>
        <p:txBody>
          <a:bodyPr wrap="none" anchor="ctr">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pic>
        <p:nvPicPr>
          <p:cNvPr id="8" name="Picture 8">
            <a:extLst>
              <a:ext uri="{FF2B5EF4-FFF2-40B4-BE49-F238E27FC236}">
                <a16:creationId xmlns:a16="http://schemas.microsoft.com/office/drawing/2014/main" id="{CCA3B3C0-2A29-4BAB-245C-2236101FD6C3}"/>
              </a:ext>
            </a:extLst>
          </p:cNvPr>
          <p:cNvPicPr>
            <a:picLocks noChangeAspect="1" noChangeArrowheads="1"/>
          </p:cNvPicPr>
          <p:nvPr/>
        </p:nvPicPr>
        <p:blipFill rotWithShape="1">
          <a:blip r:embed="rId2"/>
          <a:srcRect l="8410" t="3437" r="8410" b="43958"/>
          <a:stretch/>
        </p:blipFill>
        <p:spPr bwMode="auto">
          <a:xfrm>
            <a:off x="5760456" y="2153465"/>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7D689C2-8AC9-F5CE-CE3A-0F1489882539}"/>
              </a:ext>
            </a:extLst>
          </p:cNvPr>
          <p:cNvPicPr>
            <a:picLocks noChangeAspect="1" noChangeArrowheads="1"/>
          </p:cNvPicPr>
          <p:nvPr/>
        </p:nvPicPr>
        <p:blipFill rotWithShape="1">
          <a:blip r:embed="rId3"/>
          <a:srcRect l="14733" t="5574" r="13187" b="48896"/>
          <a:stretch/>
        </p:blipFill>
        <p:spPr bwMode="auto">
          <a:xfrm>
            <a:off x="4699117" y="215346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EF01F56F-388F-16E5-B721-9F62D1C028EB}"/>
              </a:ext>
            </a:extLst>
          </p:cNvPr>
          <p:cNvPicPr>
            <a:picLocks noChangeAspect="1" noChangeArrowheads="1"/>
          </p:cNvPicPr>
          <p:nvPr/>
        </p:nvPicPr>
        <p:blipFill rotWithShape="1">
          <a:blip r:embed="rId4"/>
          <a:srcRect l="19142" t="6552" r="30493" b="21942"/>
          <a:stretch/>
        </p:blipFill>
        <p:spPr bwMode="auto">
          <a:xfrm>
            <a:off x="6821795" y="215346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E5C1841A-AB87-7F8D-90AC-C79D87D2EEB0}"/>
              </a:ext>
            </a:extLst>
          </p:cNvPr>
          <p:cNvPicPr>
            <a:picLocks noChangeAspect="1" noChangeArrowheads="1"/>
          </p:cNvPicPr>
          <p:nvPr/>
        </p:nvPicPr>
        <p:blipFill>
          <a:blip r:embed="rId5"/>
          <a:srcRect l="14819" r="14819"/>
          <a:stretch/>
        </p:blipFill>
        <p:spPr bwMode="auto">
          <a:xfrm>
            <a:off x="7883136" y="215346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2" name="Rectangle 99">
            <a:extLst>
              <a:ext uri="{FF2B5EF4-FFF2-40B4-BE49-F238E27FC236}">
                <a16:creationId xmlns:a16="http://schemas.microsoft.com/office/drawing/2014/main" id="{5F2E133F-B6E3-DA80-1A6D-9B59B3C11E66}"/>
              </a:ext>
            </a:extLst>
          </p:cNvPr>
          <p:cNvSpPr/>
          <p:nvPr/>
        </p:nvSpPr>
        <p:spPr>
          <a:xfrm>
            <a:off x="2497856" y="290591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28" name="Rectangle 99">
            <a:extLst>
              <a:ext uri="{FF2B5EF4-FFF2-40B4-BE49-F238E27FC236}">
                <a16:creationId xmlns:a16="http://schemas.microsoft.com/office/drawing/2014/main" id="{EC6C0BA3-3940-6865-70E8-58F1070FB988}"/>
              </a:ext>
            </a:extLst>
          </p:cNvPr>
          <p:cNvSpPr/>
          <p:nvPr/>
        </p:nvSpPr>
        <p:spPr>
          <a:xfrm>
            <a:off x="3559195" y="290591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40" name="Rectangle 99">
            <a:extLst>
              <a:ext uri="{FF2B5EF4-FFF2-40B4-BE49-F238E27FC236}">
                <a16:creationId xmlns:a16="http://schemas.microsoft.com/office/drawing/2014/main" id="{4E2E84AE-7838-7814-8E90-596A56507187}"/>
              </a:ext>
            </a:extLst>
          </p:cNvPr>
          <p:cNvSpPr/>
          <p:nvPr/>
        </p:nvSpPr>
        <p:spPr>
          <a:xfrm>
            <a:off x="4620534" y="290591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41" name="Rectangle 99">
            <a:extLst>
              <a:ext uri="{FF2B5EF4-FFF2-40B4-BE49-F238E27FC236}">
                <a16:creationId xmlns:a16="http://schemas.microsoft.com/office/drawing/2014/main" id="{310ACC9D-DF5F-0662-7F7A-461BA8249E9F}"/>
              </a:ext>
            </a:extLst>
          </p:cNvPr>
          <p:cNvSpPr/>
          <p:nvPr/>
        </p:nvSpPr>
        <p:spPr>
          <a:xfrm>
            <a:off x="5681873" y="290591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42" name="Rectangle 99">
            <a:extLst>
              <a:ext uri="{FF2B5EF4-FFF2-40B4-BE49-F238E27FC236}">
                <a16:creationId xmlns:a16="http://schemas.microsoft.com/office/drawing/2014/main" id="{9E562224-1509-9574-FEBC-2C6E3041F8DF}"/>
              </a:ext>
            </a:extLst>
          </p:cNvPr>
          <p:cNvSpPr/>
          <p:nvPr/>
        </p:nvSpPr>
        <p:spPr>
          <a:xfrm>
            <a:off x="6743212" y="290591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43" name="Rectangle 99">
            <a:extLst>
              <a:ext uri="{FF2B5EF4-FFF2-40B4-BE49-F238E27FC236}">
                <a16:creationId xmlns:a16="http://schemas.microsoft.com/office/drawing/2014/main" id="{5F8C30FE-DCEA-AB55-A696-20BA5A2956C1}"/>
              </a:ext>
            </a:extLst>
          </p:cNvPr>
          <p:cNvSpPr/>
          <p:nvPr/>
        </p:nvSpPr>
        <p:spPr>
          <a:xfrm>
            <a:off x="7804553" y="290591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pic>
        <p:nvPicPr>
          <p:cNvPr id="45" name="Picture 8">
            <a:extLst>
              <a:ext uri="{FF2B5EF4-FFF2-40B4-BE49-F238E27FC236}">
                <a16:creationId xmlns:a16="http://schemas.microsoft.com/office/drawing/2014/main" id="{1CBB9D1E-54A3-CEBF-1D83-4DE96CDCCF2E}"/>
              </a:ext>
            </a:extLst>
          </p:cNvPr>
          <p:cNvPicPr>
            <a:picLocks noChangeAspect="1" noChangeArrowheads="1"/>
          </p:cNvPicPr>
          <p:nvPr/>
        </p:nvPicPr>
        <p:blipFill rotWithShape="1">
          <a:blip r:embed="rId2"/>
          <a:srcRect l="8410" t="3437" r="8410" b="43958"/>
          <a:stretch/>
        </p:blipFill>
        <p:spPr bwMode="auto">
          <a:xfrm>
            <a:off x="1515100" y="3701595"/>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6" name="Picture 8">
            <a:extLst>
              <a:ext uri="{FF2B5EF4-FFF2-40B4-BE49-F238E27FC236}">
                <a16:creationId xmlns:a16="http://schemas.microsoft.com/office/drawing/2014/main" id="{1AECC430-7872-58AE-5B85-3187B166131A}"/>
              </a:ext>
            </a:extLst>
          </p:cNvPr>
          <p:cNvPicPr>
            <a:picLocks noChangeAspect="1" noChangeArrowheads="1"/>
          </p:cNvPicPr>
          <p:nvPr/>
        </p:nvPicPr>
        <p:blipFill rotWithShape="1">
          <a:blip r:embed="rId3"/>
          <a:srcRect l="14733" t="5574" r="13187" b="48896"/>
          <a:stretch/>
        </p:blipFill>
        <p:spPr bwMode="auto">
          <a:xfrm>
            <a:off x="453761" y="370159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531C7043-5429-3E22-EE22-4FB9A83FB292}"/>
              </a:ext>
            </a:extLst>
          </p:cNvPr>
          <p:cNvCxnSpPr>
            <a:cxnSpLocks/>
          </p:cNvCxnSpPr>
          <p:nvPr/>
        </p:nvCxnSpPr>
        <p:spPr>
          <a:xfrm>
            <a:off x="501173" y="3538709"/>
            <a:ext cx="815926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8" name="Picture 8">
            <a:extLst>
              <a:ext uri="{FF2B5EF4-FFF2-40B4-BE49-F238E27FC236}">
                <a16:creationId xmlns:a16="http://schemas.microsoft.com/office/drawing/2014/main" id="{0E27A1D8-7B82-1F0A-31EE-D1ABF97C8D5D}"/>
              </a:ext>
            </a:extLst>
          </p:cNvPr>
          <p:cNvPicPr>
            <a:picLocks noChangeAspect="1" noChangeArrowheads="1"/>
          </p:cNvPicPr>
          <p:nvPr/>
        </p:nvPicPr>
        <p:blipFill rotWithShape="1">
          <a:blip r:embed="rId4"/>
          <a:srcRect l="19142" t="6552" r="30493" b="21942"/>
          <a:stretch/>
        </p:blipFill>
        <p:spPr bwMode="auto">
          <a:xfrm>
            <a:off x="2576439" y="370159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D167508E-70DF-D0D3-CCD7-6DC4F0EC7A5F}"/>
              </a:ext>
            </a:extLst>
          </p:cNvPr>
          <p:cNvPicPr>
            <a:picLocks noChangeAspect="1" noChangeArrowheads="1"/>
          </p:cNvPicPr>
          <p:nvPr/>
        </p:nvPicPr>
        <p:blipFill>
          <a:blip r:embed="rId5"/>
          <a:srcRect l="14819" r="14819"/>
          <a:stretch/>
        </p:blipFill>
        <p:spPr bwMode="auto">
          <a:xfrm>
            <a:off x="3637778" y="370159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51" name="Rectangle 99">
            <a:extLst>
              <a:ext uri="{FF2B5EF4-FFF2-40B4-BE49-F238E27FC236}">
                <a16:creationId xmlns:a16="http://schemas.microsoft.com/office/drawing/2014/main" id="{8BAD2CCA-3F0C-87D6-D514-2928CFBBDAF4}"/>
              </a:ext>
            </a:extLst>
          </p:cNvPr>
          <p:cNvSpPr/>
          <p:nvPr/>
        </p:nvSpPr>
        <p:spPr>
          <a:xfrm>
            <a:off x="375178" y="445404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52" name="Rectangle 99">
            <a:extLst>
              <a:ext uri="{FF2B5EF4-FFF2-40B4-BE49-F238E27FC236}">
                <a16:creationId xmlns:a16="http://schemas.microsoft.com/office/drawing/2014/main" id="{F2936D23-4709-9B77-E18C-5149C2D4B734}"/>
              </a:ext>
            </a:extLst>
          </p:cNvPr>
          <p:cNvSpPr/>
          <p:nvPr/>
        </p:nvSpPr>
        <p:spPr>
          <a:xfrm>
            <a:off x="1436517" y="445404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pic>
        <p:nvPicPr>
          <p:cNvPr id="53" name="Picture 8">
            <a:extLst>
              <a:ext uri="{FF2B5EF4-FFF2-40B4-BE49-F238E27FC236}">
                <a16:creationId xmlns:a16="http://schemas.microsoft.com/office/drawing/2014/main" id="{1FF08FA1-F7DF-AFEE-3BEA-BFC7A81FB058}"/>
              </a:ext>
            </a:extLst>
          </p:cNvPr>
          <p:cNvPicPr>
            <a:picLocks noChangeAspect="1" noChangeArrowheads="1"/>
          </p:cNvPicPr>
          <p:nvPr/>
        </p:nvPicPr>
        <p:blipFill rotWithShape="1">
          <a:blip r:embed="rId2"/>
          <a:srcRect l="8410" t="3437" r="8410" b="43958"/>
          <a:stretch/>
        </p:blipFill>
        <p:spPr bwMode="auto">
          <a:xfrm>
            <a:off x="5760456" y="3701595"/>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54" name="Picture 8">
            <a:extLst>
              <a:ext uri="{FF2B5EF4-FFF2-40B4-BE49-F238E27FC236}">
                <a16:creationId xmlns:a16="http://schemas.microsoft.com/office/drawing/2014/main" id="{0C223F5F-DAB9-6B00-839A-7BBC54537E66}"/>
              </a:ext>
            </a:extLst>
          </p:cNvPr>
          <p:cNvPicPr>
            <a:picLocks noChangeAspect="1" noChangeArrowheads="1"/>
          </p:cNvPicPr>
          <p:nvPr/>
        </p:nvPicPr>
        <p:blipFill rotWithShape="1">
          <a:blip r:embed="rId3"/>
          <a:srcRect l="14733" t="5574" r="13187" b="48896"/>
          <a:stretch/>
        </p:blipFill>
        <p:spPr bwMode="auto">
          <a:xfrm>
            <a:off x="4699117" y="370159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55" name="Picture 8">
            <a:extLst>
              <a:ext uri="{FF2B5EF4-FFF2-40B4-BE49-F238E27FC236}">
                <a16:creationId xmlns:a16="http://schemas.microsoft.com/office/drawing/2014/main" id="{80BEEEE1-156B-4FE2-81E7-6BDB96523593}"/>
              </a:ext>
            </a:extLst>
          </p:cNvPr>
          <p:cNvPicPr>
            <a:picLocks noChangeAspect="1" noChangeArrowheads="1"/>
          </p:cNvPicPr>
          <p:nvPr/>
        </p:nvPicPr>
        <p:blipFill rotWithShape="1">
          <a:blip r:embed="rId4"/>
          <a:srcRect l="19142" t="6552" r="30493" b="21942"/>
          <a:stretch/>
        </p:blipFill>
        <p:spPr bwMode="auto">
          <a:xfrm>
            <a:off x="6821795" y="370159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56" name="Picture 8">
            <a:extLst>
              <a:ext uri="{FF2B5EF4-FFF2-40B4-BE49-F238E27FC236}">
                <a16:creationId xmlns:a16="http://schemas.microsoft.com/office/drawing/2014/main" id="{8B50243B-1C77-ECC6-4AE0-6851E765D504}"/>
              </a:ext>
            </a:extLst>
          </p:cNvPr>
          <p:cNvPicPr>
            <a:picLocks noChangeAspect="1" noChangeArrowheads="1"/>
          </p:cNvPicPr>
          <p:nvPr/>
        </p:nvPicPr>
        <p:blipFill>
          <a:blip r:embed="rId5"/>
          <a:srcRect l="14819" r="14819"/>
          <a:stretch/>
        </p:blipFill>
        <p:spPr bwMode="auto">
          <a:xfrm>
            <a:off x="7883136" y="3701594"/>
            <a:ext cx="786101" cy="74481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57" name="Rectangle 99">
            <a:extLst>
              <a:ext uri="{FF2B5EF4-FFF2-40B4-BE49-F238E27FC236}">
                <a16:creationId xmlns:a16="http://schemas.microsoft.com/office/drawing/2014/main" id="{41509E44-8B86-34CE-A155-A9090B15D182}"/>
              </a:ext>
            </a:extLst>
          </p:cNvPr>
          <p:cNvSpPr/>
          <p:nvPr/>
        </p:nvSpPr>
        <p:spPr>
          <a:xfrm>
            <a:off x="2497856" y="445404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58" name="Rectangle 99">
            <a:extLst>
              <a:ext uri="{FF2B5EF4-FFF2-40B4-BE49-F238E27FC236}">
                <a16:creationId xmlns:a16="http://schemas.microsoft.com/office/drawing/2014/main" id="{41AA6423-6C86-ADD5-E2A5-3C878CA7CF2B}"/>
              </a:ext>
            </a:extLst>
          </p:cNvPr>
          <p:cNvSpPr/>
          <p:nvPr/>
        </p:nvSpPr>
        <p:spPr>
          <a:xfrm>
            <a:off x="3559195" y="445404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59" name="Rectangle 99">
            <a:extLst>
              <a:ext uri="{FF2B5EF4-FFF2-40B4-BE49-F238E27FC236}">
                <a16:creationId xmlns:a16="http://schemas.microsoft.com/office/drawing/2014/main" id="{AEE98AE5-4EE6-7FBE-E751-358784F69E7D}"/>
              </a:ext>
            </a:extLst>
          </p:cNvPr>
          <p:cNvSpPr/>
          <p:nvPr/>
        </p:nvSpPr>
        <p:spPr>
          <a:xfrm>
            <a:off x="4620534" y="445404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60" name="Rectangle 99">
            <a:extLst>
              <a:ext uri="{FF2B5EF4-FFF2-40B4-BE49-F238E27FC236}">
                <a16:creationId xmlns:a16="http://schemas.microsoft.com/office/drawing/2014/main" id="{90CE41E8-E136-7FA7-C341-B40FEAD6DB08}"/>
              </a:ext>
            </a:extLst>
          </p:cNvPr>
          <p:cNvSpPr/>
          <p:nvPr/>
        </p:nvSpPr>
        <p:spPr>
          <a:xfrm>
            <a:off x="5681873" y="445404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61" name="Rectangle 99">
            <a:extLst>
              <a:ext uri="{FF2B5EF4-FFF2-40B4-BE49-F238E27FC236}">
                <a16:creationId xmlns:a16="http://schemas.microsoft.com/office/drawing/2014/main" id="{F3E3FAB0-A714-75DE-E0AB-350E9DC21001}"/>
              </a:ext>
            </a:extLst>
          </p:cNvPr>
          <p:cNvSpPr/>
          <p:nvPr/>
        </p:nvSpPr>
        <p:spPr>
          <a:xfrm>
            <a:off x="6743212" y="445404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
        <p:nvSpPr>
          <p:cNvPr id="62" name="Rectangle 99">
            <a:extLst>
              <a:ext uri="{FF2B5EF4-FFF2-40B4-BE49-F238E27FC236}">
                <a16:creationId xmlns:a16="http://schemas.microsoft.com/office/drawing/2014/main" id="{7A4BFF71-E91C-755E-ABD4-0FB8C80DED37}"/>
              </a:ext>
            </a:extLst>
          </p:cNvPr>
          <p:cNvSpPr/>
          <p:nvPr/>
        </p:nvSpPr>
        <p:spPr>
          <a:xfrm>
            <a:off x="7804553" y="4454049"/>
            <a:ext cx="925661" cy="338554"/>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prstClr val="black"/>
                </a:solidFill>
                <a:effectLst/>
                <a:uLnTx/>
                <a:uFillTx/>
                <a:latin typeface="Heebo" pitchFamily="2" charset="-79"/>
                <a:ea typeface="+mn-ea"/>
                <a:cs typeface="Heebo" pitchFamily="2" charset="-79"/>
              </a:rPr>
              <a:t>Nome Sobrenome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lumMod val="50000"/>
                    <a:lumOff val="50000"/>
                  </a:prstClr>
                </a:solidFill>
                <a:effectLst/>
                <a:uLnTx/>
                <a:uFillTx/>
                <a:latin typeface="Heebo" pitchFamily="2" charset="-79"/>
                <a:ea typeface="+mn-ea"/>
                <a:cs typeface="Heebo" pitchFamily="2" charset="-79"/>
              </a:rPr>
              <a:t>Nome do cargo</a:t>
            </a:r>
          </a:p>
        </p:txBody>
      </p:sp>
    </p:spTree>
    <p:extLst>
      <p:ext uri="{BB962C8B-B14F-4D97-AF65-F5344CB8AC3E}">
        <p14:creationId xmlns:p14="http://schemas.microsoft.com/office/powerpoint/2010/main" val="1907009497"/>
      </p:ext>
    </p:extLst>
  </p:cSld>
  <p:clrMapOvr>
    <a:masterClrMapping/>
  </p:clrMapOvr>
</p:sld>
</file>

<file path=ppt/theme/theme1.xml><?xml version="1.0" encoding="utf-8"?>
<a:theme xmlns:a="http://schemas.openxmlformats.org/drawingml/2006/main" name="Tema do Office">
  <a:themeElements>
    <a:clrScheme name="CURSO">
      <a:dk1>
        <a:sysClr val="windowText" lastClr="000000"/>
      </a:dk1>
      <a:lt1>
        <a:sysClr val="window" lastClr="FFFFFF"/>
      </a:lt1>
      <a:dk2>
        <a:srgbClr val="373545"/>
      </a:dk2>
      <a:lt2>
        <a:srgbClr val="CEDBE6"/>
      </a:lt2>
      <a:accent1>
        <a:srgbClr val="3DB1FE"/>
      </a:accent1>
      <a:accent2>
        <a:srgbClr val="414C8C"/>
      </a:accent2>
      <a:accent3>
        <a:srgbClr val="FF2F6E"/>
      </a:accent3>
      <a:accent4>
        <a:srgbClr val="FFCC1F"/>
      </a:accent4>
      <a:accent5>
        <a:srgbClr val="5AD7C4"/>
      </a:accent5>
      <a:accent6>
        <a:srgbClr val="FEB97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latin typeface="Heebo" pitchFamily="2" charset="-79"/>
            <a:cs typeface="Heebo" pitchFamily="2" charset="-79"/>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err="1" smtClean="0">
            <a:solidFill>
              <a:schemeClr val="accent1"/>
            </a:solidFill>
            <a:latin typeface="Heebo" pitchFamily="2" charset="-79"/>
            <a:cs typeface="Heebo" pitchFamily="2" charset="-79"/>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15232</TotalTime>
  <Words>2669</Words>
  <Application>Microsoft Office PowerPoint</Application>
  <PresentationFormat>Apresentação na tela (16:9)</PresentationFormat>
  <Paragraphs>689</Paragraphs>
  <Slides>26</Slides>
  <Notes>2</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26</vt:i4>
      </vt:variant>
    </vt:vector>
  </HeadingPairs>
  <TitlesOfParts>
    <vt:vector size="30" baseType="lpstr">
      <vt:lpstr>Arial</vt:lpstr>
      <vt:lpstr>Open Sans</vt:lpstr>
      <vt:lpstr>Heebo</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Freire</dc:creator>
  <cp:lastModifiedBy>Ana Freire</cp:lastModifiedBy>
  <cp:revision>181</cp:revision>
  <dcterms:created xsi:type="dcterms:W3CDTF">2021-03-22T18:09:14Z</dcterms:created>
  <dcterms:modified xsi:type="dcterms:W3CDTF">2024-12-19T15:16:58Z</dcterms:modified>
</cp:coreProperties>
</file>